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1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1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996" r:id="rId4"/>
    <p:sldMasterId id="2147484020" r:id="rId5"/>
  </p:sldMasterIdLst>
  <p:notesMasterIdLst>
    <p:notesMasterId r:id="rId29"/>
  </p:notesMasterIdLst>
  <p:handoutMasterIdLst>
    <p:handoutMasterId r:id="rId30"/>
  </p:handoutMasterIdLst>
  <p:sldIdLst>
    <p:sldId id="718" r:id="rId6"/>
    <p:sldId id="712" r:id="rId7"/>
    <p:sldId id="1016" r:id="rId8"/>
    <p:sldId id="848" r:id="rId9"/>
    <p:sldId id="849" r:id="rId10"/>
    <p:sldId id="1017" r:id="rId11"/>
    <p:sldId id="1018" r:id="rId12"/>
    <p:sldId id="819" r:id="rId13"/>
    <p:sldId id="850" r:id="rId14"/>
    <p:sldId id="853" r:id="rId15"/>
    <p:sldId id="854" r:id="rId16"/>
    <p:sldId id="851" r:id="rId17"/>
    <p:sldId id="1024" r:id="rId18"/>
    <p:sldId id="855" r:id="rId19"/>
    <p:sldId id="1021" r:id="rId20"/>
    <p:sldId id="1026" r:id="rId21"/>
    <p:sldId id="838" r:id="rId22"/>
    <p:sldId id="1023" r:id="rId23"/>
    <p:sldId id="1025" r:id="rId24"/>
    <p:sldId id="856" r:id="rId25"/>
    <p:sldId id="836" r:id="rId26"/>
    <p:sldId id="1019" r:id="rId27"/>
    <p:sldId id="1020" r:id="rId28"/>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leinman, Daniel" initials="KD" lastIdx="2" clrIdx="0">
    <p:extLst>
      <p:ext uri="{19B8F6BF-5375-455C-9EA6-DF929625EA0E}">
        <p15:presenceInfo xmlns:p15="http://schemas.microsoft.com/office/powerpoint/2012/main" userId="S::dlklein@bu.edu::4fa3eb3e-0675-41a0-9f5f-bbdc04f323a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0000"/>
    <a:srgbClr val="266438"/>
    <a:srgbClr val="006699"/>
    <a:srgbClr val="CC66FF"/>
    <a:srgbClr val="34884C"/>
    <a:srgbClr val="6600FF"/>
    <a:srgbClr val="0099CC"/>
    <a:srgbClr val="0099FF"/>
    <a:srgbClr val="797979"/>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A51B3-E840-4750-B514-164C1466B485}" v="8" dt="2022-02-24T23:05:49.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6"/>
  </p:normalViewPr>
  <p:slideViewPr>
    <p:cSldViewPr snapToGrid="0">
      <p:cViewPr varScale="1">
        <p:scale>
          <a:sx n="105" d="100"/>
          <a:sy n="105" d="100"/>
        </p:scale>
        <p:origin x="1840" y="176"/>
      </p:cViewPr>
      <p:guideLst>
        <p:guide orient="horz" pos="2160"/>
        <p:guide pos="2880"/>
      </p:guideLst>
    </p:cSldViewPr>
  </p:slideViewPr>
  <p:notesTextViewPr>
    <p:cViewPr>
      <p:scale>
        <a:sx n="1" d="1"/>
        <a:sy n="1" d="1"/>
      </p:scale>
      <p:origin x="0" y="0"/>
    </p:cViewPr>
  </p:notesTextViewPr>
  <p:sorterViewPr>
    <p:cViewPr>
      <p:scale>
        <a:sx n="100" d="100"/>
        <a:sy n="100" d="100"/>
      </p:scale>
      <p:origin x="0" y="-9720"/>
    </p:cViewPr>
  </p:sorter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a, Neena" userId="bc2a8b8f-aae0-4a25-a9f7-93663beabf26" providerId="ADAL" clId="{D8EA51B3-E840-4750-B514-164C1466B485}"/>
    <pc:docChg chg="undo custSel addSld delSld modSld delMainMaster">
      <pc:chgData name="Verma, Neena" userId="bc2a8b8f-aae0-4a25-a9f7-93663beabf26" providerId="ADAL" clId="{D8EA51B3-E840-4750-B514-164C1466B485}" dt="2022-02-24T23:08:43.524" v="560" actId="2696"/>
      <pc:docMkLst>
        <pc:docMk/>
      </pc:docMkLst>
      <pc:sldChg chg="delSp modSp mod">
        <pc:chgData name="Verma, Neena" userId="bc2a8b8f-aae0-4a25-a9f7-93663beabf26" providerId="ADAL" clId="{D8EA51B3-E840-4750-B514-164C1466B485}" dt="2022-02-24T23:02:18.239" v="517" actId="20577"/>
        <pc:sldMkLst>
          <pc:docMk/>
          <pc:sldMk cId="3656564778" sldId="712"/>
        </pc:sldMkLst>
        <pc:spChg chg="mod">
          <ac:chgData name="Verma, Neena" userId="bc2a8b8f-aae0-4a25-a9f7-93663beabf26" providerId="ADAL" clId="{D8EA51B3-E840-4750-B514-164C1466B485}" dt="2022-02-24T23:02:18.239" v="517" actId="20577"/>
          <ac:spMkLst>
            <pc:docMk/>
            <pc:sldMk cId="3656564778" sldId="712"/>
            <ac:spMk id="2" creationId="{00000000-0000-0000-0000-000000000000}"/>
          </ac:spMkLst>
        </pc:spChg>
        <pc:picChg chg="del">
          <ac:chgData name="Verma, Neena" userId="bc2a8b8f-aae0-4a25-a9f7-93663beabf26" providerId="ADAL" clId="{D8EA51B3-E840-4750-B514-164C1466B485}" dt="2022-02-24T23:01:49.514" v="504" actId="478"/>
          <ac:picMkLst>
            <pc:docMk/>
            <pc:sldMk cId="3656564778" sldId="712"/>
            <ac:picMk id="10" creationId="{44BDC128-0BBA-8C44-8EEE-C9DE632B7300}"/>
          </ac:picMkLst>
        </pc:picChg>
      </pc:sldChg>
      <pc:sldChg chg="modSp mod">
        <pc:chgData name="Verma, Neena" userId="bc2a8b8f-aae0-4a25-a9f7-93663beabf26" providerId="ADAL" clId="{D8EA51B3-E840-4750-B514-164C1466B485}" dt="2022-02-22T20:10:44.674" v="124" actId="6549"/>
        <pc:sldMkLst>
          <pc:docMk/>
          <pc:sldMk cId="3724322970" sldId="718"/>
        </pc:sldMkLst>
        <pc:spChg chg="mod">
          <ac:chgData name="Verma, Neena" userId="bc2a8b8f-aae0-4a25-a9f7-93663beabf26" providerId="ADAL" clId="{D8EA51B3-E840-4750-B514-164C1466B485}" dt="2022-02-22T20:10:27.496" v="73" actId="20577"/>
          <ac:spMkLst>
            <pc:docMk/>
            <pc:sldMk cId="3724322970" sldId="718"/>
            <ac:spMk id="38916" creationId="{00000000-0000-0000-0000-000000000000}"/>
          </ac:spMkLst>
        </pc:spChg>
        <pc:spChg chg="mod">
          <ac:chgData name="Verma, Neena" userId="bc2a8b8f-aae0-4a25-a9f7-93663beabf26" providerId="ADAL" clId="{D8EA51B3-E840-4750-B514-164C1466B485}" dt="2022-02-22T20:10:44.674" v="124" actId="6549"/>
          <ac:spMkLst>
            <pc:docMk/>
            <pc:sldMk cId="3724322970" sldId="718"/>
            <ac:spMk id="38917" creationId="{00000000-0000-0000-0000-000000000000}"/>
          </ac:spMkLst>
        </pc:spChg>
      </pc:sldChg>
      <pc:sldChg chg="del">
        <pc:chgData name="Verma, Neena" userId="bc2a8b8f-aae0-4a25-a9f7-93663beabf26" providerId="ADAL" clId="{D8EA51B3-E840-4750-B514-164C1466B485}" dt="2022-02-22T20:11:32.958" v="128" actId="2696"/>
        <pc:sldMkLst>
          <pc:docMk/>
          <pc:sldMk cId="309759356" sldId="757"/>
        </pc:sldMkLst>
      </pc:sldChg>
      <pc:sldChg chg="del">
        <pc:chgData name="Verma, Neena" userId="bc2a8b8f-aae0-4a25-a9f7-93663beabf26" providerId="ADAL" clId="{D8EA51B3-E840-4750-B514-164C1466B485}" dt="2022-02-22T20:12:39.629" v="146" actId="2696"/>
        <pc:sldMkLst>
          <pc:docMk/>
          <pc:sldMk cId="3900000546" sldId="814"/>
        </pc:sldMkLst>
      </pc:sldChg>
      <pc:sldChg chg="del">
        <pc:chgData name="Verma, Neena" userId="bc2a8b8f-aae0-4a25-a9f7-93663beabf26" providerId="ADAL" clId="{D8EA51B3-E840-4750-B514-164C1466B485}" dt="2022-02-22T20:12:56.185" v="147" actId="2696"/>
        <pc:sldMkLst>
          <pc:docMk/>
          <pc:sldMk cId="430288121" sldId="815"/>
        </pc:sldMkLst>
      </pc:sldChg>
      <pc:sldChg chg="del">
        <pc:chgData name="Verma, Neena" userId="bc2a8b8f-aae0-4a25-a9f7-93663beabf26" providerId="ADAL" clId="{D8EA51B3-E840-4750-B514-164C1466B485}" dt="2022-02-22T20:12:56.185" v="147" actId="2696"/>
        <pc:sldMkLst>
          <pc:docMk/>
          <pc:sldMk cId="888891188" sldId="816"/>
        </pc:sldMkLst>
      </pc:sldChg>
      <pc:sldChg chg="del">
        <pc:chgData name="Verma, Neena" userId="bc2a8b8f-aae0-4a25-a9f7-93663beabf26" providerId="ADAL" clId="{D8EA51B3-E840-4750-B514-164C1466B485}" dt="2022-02-22T20:12:56.185" v="147" actId="2696"/>
        <pc:sldMkLst>
          <pc:docMk/>
          <pc:sldMk cId="2585539481" sldId="817"/>
        </pc:sldMkLst>
      </pc:sldChg>
      <pc:sldChg chg="del">
        <pc:chgData name="Verma, Neena" userId="bc2a8b8f-aae0-4a25-a9f7-93663beabf26" providerId="ADAL" clId="{D8EA51B3-E840-4750-B514-164C1466B485}" dt="2022-02-22T20:12:56.185" v="147" actId="2696"/>
        <pc:sldMkLst>
          <pc:docMk/>
          <pc:sldMk cId="2254052956" sldId="818"/>
        </pc:sldMkLst>
      </pc:sldChg>
      <pc:sldChg chg="delSp modSp del mod modNotesTx">
        <pc:chgData name="Verma, Neena" userId="bc2a8b8f-aae0-4a25-a9f7-93663beabf26" providerId="ADAL" clId="{D8EA51B3-E840-4750-B514-164C1466B485}" dt="2022-02-24T23:07:53.955" v="546" actId="2696"/>
        <pc:sldMkLst>
          <pc:docMk/>
          <pc:sldMk cId="1350551653" sldId="820"/>
        </pc:sldMkLst>
        <pc:spChg chg="mod">
          <ac:chgData name="Verma, Neena" userId="bc2a8b8f-aae0-4a25-a9f7-93663beabf26" providerId="ADAL" clId="{D8EA51B3-E840-4750-B514-164C1466B485}" dt="2022-02-24T23:04:26.504" v="545"/>
          <ac:spMkLst>
            <pc:docMk/>
            <pc:sldMk cId="1350551653" sldId="820"/>
            <ac:spMk id="2" creationId="{00000000-0000-0000-0000-000000000000}"/>
          </ac:spMkLst>
        </pc:spChg>
        <pc:picChg chg="del">
          <ac:chgData name="Verma, Neena" userId="bc2a8b8f-aae0-4a25-a9f7-93663beabf26" providerId="ADAL" clId="{D8EA51B3-E840-4750-B514-164C1466B485}" dt="2022-02-24T23:03:11.434" v="526" actId="478"/>
          <ac:picMkLst>
            <pc:docMk/>
            <pc:sldMk cId="1350551653" sldId="820"/>
            <ac:picMk id="4" creationId="{44BDC128-0BBA-8C44-8EEE-C9DE632B7300}"/>
          </ac:picMkLst>
        </pc:picChg>
      </pc:sldChg>
      <pc:sldChg chg="delSp modSp del mod modNotesTx">
        <pc:chgData name="Verma, Neena" userId="bc2a8b8f-aae0-4a25-a9f7-93663beabf26" providerId="ADAL" clId="{D8EA51B3-E840-4750-B514-164C1466B485}" dt="2022-02-24T23:07:58.123" v="547" actId="2696"/>
        <pc:sldMkLst>
          <pc:docMk/>
          <pc:sldMk cId="105377522" sldId="821"/>
        </pc:sldMkLst>
        <pc:spChg chg="mod">
          <ac:chgData name="Verma, Neena" userId="bc2a8b8f-aae0-4a25-a9f7-93663beabf26" providerId="ADAL" clId="{D8EA51B3-E840-4750-B514-164C1466B485}" dt="2022-02-24T23:04:26.504" v="545"/>
          <ac:spMkLst>
            <pc:docMk/>
            <pc:sldMk cId="105377522" sldId="821"/>
            <ac:spMk id="2" creationId="{00000000-0000-0000-0000-000000000000}"/>
          </ac:spMkLst>
        </pc:spChg>
        <pc:spChg chg="mod">
          <ac:chgData name="Verma, Neena" userId="bc2a8b8f-aae0-4a25-a9f7-93663beabf26" providerId="ADAL" clId="{D8EA51B3-E840-4750-B514-164C1466B485}" dt="2022-02-22T20:21:56.165" v="416" actId="14100"/>
          <ac:spMkLst>
            <pc:docMk/>
            <pc:sldMk cId="105377522" sldId="821"/>
            <ac:spMk id="8" creationId="{00000000-0000-0000-0000-000000000000}"/>
          </ac:spMkLst>
        </pc:spChg>
        <pc:picChg chg="del">
          <ac:chgData name="Verma, Neena" userId="bc2a8b8f-aae0-4a25-a9f7-93663beabf26" providerId="ADAL" clId="{D8EA51B3-E840-4750-B514-164C1466B485}" dt="2022-02-24T23:03:18.025" v="528" actId="478"/>
          <ac:picMkLst>
            <pc:docMk/>
            <pc:sldMk cId="105377522" sldId="821"/>
            <ac:picMk id="4" creationId="{44BDC128-0BBA-8C44-8EEE-C9DE632B7300}"/>
          </ac:picMkLst>
        </pc:picChg>
      </pc:sldChg>
      <pc:sldChg chg="delSp modSp del mod modNotesTx">
        <pc:chgData name="Verma, Neena" userId="bc2a8b8f-aae0-4a25-a9f7-93663beabf26" providerId="ADAL" clId="{D8EA51B3-E840-4750-B514-164C1466B485}" dt="2022-02-24T23:08:01.397" v="548" actId="2696"/>
        <pc:sldMkLst>
          <pc:docMk/>
          <pc:sldMk cId="1191409719" sldId="823"/>
        </pc:sldMkLst>
        <pc:spChg chg="mod">
          <ac:chgData name="Verma, Neena" userId="bc2a8b8f-aae0-4a25-a9f7-93663beabf26" providerId="ADAL" clId="{D8EA51B3-E840-4750-B514-164C1466B485}" dt="2022-02-24T23:04:26.504" v="545"/>
          <ac:spMkLst>
            <pc:docMk/>
            <pc:sldMk cId="1191409719" sldId="823"/>
            <ac:spMk id="2" creationId="{00000000-0000-0000-0000-000000000000}"/>
          </ac:spMkLst>
        </pc:spChg>
        <pc:picChg chg="del">
          <ac:chgData name="Verma, Neena" userId="bc2a8b8f-aae0-4a25-a9f7-93663beabf26" providerId="ADAL" clId="{D8EA51B3-E840-4750-B514-164C1466B485}" dt="2022-02-24T23:03:21.083" v="529" actId="478"/>
          <ac:picMkLst>
            <pc:docMk/>
            <pc:sldMk cId="1191409719" sldId="823"/>
            <ac:picMk id="4" creationId="{44BDC128-0BBA-8C44-8EEE-C9DE632B7300}"/>
          </ac:picMkLst>
        </pc:picChg>
      </pc:sldChg>
      <pc:sldChg chg="modSp del modNotesTx">
        <pc:chgData name="Verma, Neena" userId="bc2a8b8f-aae0-4a25-a9f7-93663beabf26" providerId="ADAL" clId="{D8EA51B3-E840-4750-B514-164C1466B485}" dt="2022-02-24T23:08:22.433" v="554" actId="2696"/>
        <pc:sldMkLst>
          <pc:docMk/>
          <pc:sldMk cId="246999784" sldId="825"/>
        </pc:sldMkLst>
        <pc:spChg chg="mod">
          <ac:chgData name="Verma, Neena" userId="bc2a8b8f-aae0-4a25-a9f7-93663beabf26" providerId="ADAL" clId="{D8EA51B3-E840-4750-B514-164C1466B485}" dt="2022-02-24T23:04:26.504" v="545"/>
          <ac:spMkLst>
            <pc:docMk/>
            <pc:sldMk cId="246999784" sldId="825"/>
            <ac:spMk id="2" creationId="{00000000-0000-0000-0000-000000000000}"/>
          </ac:spMkLst>
        </pc:spChg>
      </pc:sldChg>
      <pc:sldChg chg="delSp modSp del mod">
        <pc:chgData name="Verma, Neena" userId="bc2a8b8f-aae0-4a25-a9f7-93663beabf26" providerId="ADAL" clId="{D8EA51B3-E840-4750-B514-164C1466B485}" dt="2022-02-24T23:08:24.783" v="555" actId="2696"/>
        <pc:sldMkLst>
          <pc:docMk/>
          <pc:sldMk cId="2833378432" sldId="826"/>
        </pc:sldMkLst>
        <pc:spChg chg="mod">
          <ac:chgData name="Verma, Neena" userId="bc2a8b8f-aae0-4a25-a9f7-93663beabf26" providerId="ADAL" clId="{D8EA51B3-E840-4750-B514-164C1466B485}" dt="2022-02-24T23:04:26.504" v="545"/>
          <ac:spMkLst>
            <pc:docMk/>
            <pc:sldMk cId="2833378432" sldId="826"/>
            <ac:spMk id="2" creationId="{00000000-0000-0000-0000-000000000000}"/>
          </ac:spMkLst>
        </pc:spChg>
        <pc:picChg chg="del">
          <ac:chgData name="Verma, Neena" userId="bc2a8b8f-aae0-4a25-a9f7-93663beabf26" providerId="ADAL" clId="{D8EA51B3-E840-4750-B514-164C1466B485}" dt="2022-02-24T23:03:48.312" v="536" actId="478"/>
          <ac:picMkLst>
            <pc:docMk/>
            <pc:sldMk cId="2833378432" sldId="826"/>
            <ac:picMk id="9" creationId="{1DA5484B-6D1A-47C5-A89C-A399BBB953E5}"/>
          </ac:picMkLst>
        </pc:picChg>
      </pc:sldChg>
      <pc:sldChg chg="delSp modSp del mod modNotesTx">
        <pc:chgData name="Verma, Neena" userId="bc2a8b8f-aae0-4a25-a9f7-93663beabf26" providerId="ADAL" clId="{D8EA51B3-E840-4750-B514-164C1466B485}" dt="2022-02-24T23:08:27.152" v="556" actId="2696"/>
        <pc:sldMkLst>
          <pc:docMk/>
          <pc:sldMk cId="2323028520" sldId="827"/>
        </pc:sldMkLst>
        <pc:spChg chg="mod">
          <ac:chgData name="Verma, Neena" userId="bc2a8b8f-aae0-4a25-a9f7-93663beabf26" providerId="ADAL" clId="{D8EA51B3-E840-4750-B514-164C1466B485}" dt="2022-02-24T23:04:26.504" v="545"/>
          <ac:spMkLst>
            <pc:docMk/>
            <pc:sldMk cId="2323028520" sldId="827"/>
            <ac:spMk id="2" creationId="{00000000-0000-0000-0000-000000000000}"/>
          </ac:spMkLst>
        </pc:spChg>
        <pc:picChg chg="del">
          <ac:chgData name="Verma, Neena" userId="bc2a8b8f-aae0-4a25-a9f7-93663beabf26" providerId="ADAL" clId="{D8EA51B3-E840-4750-B514-164C1466B485}" dt="2022-02-24T23:03:51.137" v="537" actId="478"/>
          <ac:picMkLst>
            <pc:docMk/>
            <pc:sldMk cId="2323028520" sldId="827"/>
            <ac:picMk id="9" creationId="{1DA5484B-6D1A-47C5-A89C-A399BBB953E5}"/>
          </ac:picMkLst>
        </pc:picChg>
      </pc:sldChg>
      <pc:sldChg chg="modSp del modNotesTx">
        <pc:chgData name="Verma, Neena" userId="bc2a8b8f-aae0-4a25-a9f7-93663beabf26" providerId="ADAL" clId="{D8EA51B3-E840-4750-B514-164C1466B485}" dt="2022-02-24T23:08:29.427" v="557" actId="2696"/>
        <pc:sldMkLst>
          <pc:docMk/>
          <pc:sldMk cId="3003306198" sldId="828"/>
        </pc:sldMkLst>
        <pc:spChg chg="mod">
          <ac:chgData name="Verma, Neena" userId="bc2a8b8f-aae0-4a25-a9f7-93663beabf26" providerId="ADAL" clId="{D8EA51B3-E840-4750-B514-164C1466B485}" dt="2022-02-24T23:04:26.504" v="545"/>
          <ac:spMkLst>
            <pc:docMk/>
            <pc:sldMk cId="3003306198" sldId="828"/>
            <ac:spMk id="2" creationId="{00000000-0000-0000-0000-000000000000}"/>
          </ac:spMkLst>
        </pc:spChg>
      </pc:sldChg>
      <pc:sldChg chg="delSp modSp del mod modNotesTx">
        <pc:chgData name="Verma, Neena" userId="bc2a8b8f-aae0-4a25-a9f7-93663beabf26" providerId="ADAL" clId="{D8EA51B3-E840-4750-B514-164C1466B485}" dt="2022-02-24T23:08:31.634" v="558" actId="2696"/>
        <pc:sldMkLst>
          <pc:docMk/>
          <pc:sldMk cId="1587685483" sldId="829"/>
        </pc:sldMkLst>
        <pc:spChg chg="mod">
          <ac:chgData name="Verma, Neena" userId="bc2a8b8f-aae0-4a25-a9f7-93663beabf26" providerId="ADAL" clId="{D8EA51B3-E840-4750-B514-164C1466B485}" dt="2022-02-24T23:04:26.504" v="545"/>
          <ac:spMkLst>
            <pc:docMk/>
            <pc:sldMk cId="1587685483" sldId="829"/>
            <ac:spMk id="2" creationId="{00000000-0000-0000-0000-000000000000}"/>
          </ac:spMkLst>
        </pc:spChg>
        <pc:picChg chg="del">
          <ac:chgData name="Verma, Neena" userId="bc2a8b8f-aae0-4a25-a9f7-93663beabf26" providerId="ADAL" clId="{D8EA51B3-E840-4750-B514-164C1466B485}" dt="2022-02-24T23:03:54.632" v="538" actId="478"/>
          <ac:picMkLst>
            <pc:docMk/>
            <pc:sldMk cId="1587685483" sldId="829"/>
            <ac:picMk id="9" creationId="{1DA5484B-6D1A-47C5-A89C-A399BBB953E5}"/>
          </ac:picMkLst>
        </pc:picChg>
      </pc:sldChg>
      <pc:sldChg chg="delSp modSp del mod modNotesTx">
        <pc:chgData name="Verma, Neena" userId="bc2a8b8f-aae0-4a25-a9f7-93663beabf26" providerId="ADAL" clId="{D8EA51B3-E840-4750-B514-164C1466B485}" dt="2022-02-24T23:08:35.098" v="559" actId="2696"/>
        <pc:sldMkLst>
          <pc:docMk/>
          <pc:sldMk cId="3701459931" sldId="831"/>
        </pc:sldMkLst>
        <pc:spChg chg="mod">
          <ac:chgData name="Verma, Neena" userId="bc2a8b8f-aae0-4a25-a9f7-93663beabf26" providerId="ADAL" clId="{D8EA51B3-E840-4750-B514-164C1466B485}" dt="2022-02-24T23:04:26.504" v="545"/>
          <ac:spMkLst>
            <pc:docMk/>
            <pc:sldMk cId="3701459931" sldId="831"/>
            <ac:spMk id="2" creationId="{00000000-0000-0000-0000-000000000000}"/>
          </ac:spMkLst>
        </pc:spChg>
        <pc:picChg chg="del">
          <ac:chgData name="Verma, Neena" userId="bc2a8b8f-aae0-4a25-a9f7-93663beabf26" providerId="ADAL" clId="{D8EA51B3-E840-4750-B514-164C1466B485}" dt="2022-02-24T23:03:56.943" v="539" actId="478"/>
          <ac:picMkLst>
            <pc:docMk/>
            <pc:sldMk cId="3701459931" sldId="831"/>
            <ac:picMk id="4" creationId="{44BDC128-0BBA-8C44-8EEE-C9DE632B7300}"/>
          </ac:picMkLst>
        </pc:picChg>
      </pc:sldChg>
      <pc:sldChg chg="del">
        <pc:chgData name="Verma, Neena" userId="bc2a8b8f-aae0-4a25-a9f7-93663beabf26" providerId="ADAL" clId="{D8EA51B3-E840-4750-B514-164C1466B485}" dt="2022-02-22T20:13:13.478" v="149" actId="2696"/>
        <pc:sldMkLst>
          <pc:docMk/>
          <pc:sldMk cId="2322968897" sldId="832"/>
        </pc:sldMkLst>
      </pc:sldChg>
      <pc:sldChg chg="del">
        <pc:chgData name="Verma, Neena" userId="bc2a8b8f-aae0-4a25-a9f7-93663beabf26" providerId="ADAL" clId="{D8EA51B3-E840-4750-B514-164C1466B485}" dt="2022-02-22T20:13:11.044" v="148" actId="2696"/>
        <pc:sldMkLst>
          <pc:docMk/>
          <pc:sldMk cId="2421434358" sldId="834"/>
        </pc:sldMkLst>
      </pc:sldChg>
      <pc:sldChg chg="addSp delSp modSp mod">
        <pc:chgData name="Verma, Neena" userId="bc2a8b8f-aae0-4a25-a9f7-93663beabf26" providerId="ADAL" clId="{D8EA51B3-E840-4750-B514-164C1466B485}" dt="2022-02-24T23:04:26.504" v="545"/>
        <pc:sldMkLst>
          <pc:docMk/>
          <pc:sldMk cId="2890971322" sldId="836"/>
        </pc:sldMkLst>
        <pc:spChg chg="mod">
          <ac:chgData name="Verma, Neena" userId="bc2a8b8f-aae0-4a25-a9f7-93663beabf26" providerId="ADAL" clId="{D8EA51B3-E840-4750-B514-164C1466B485}" dt="2022-02-24T23:04:26.504" v="545"/>
          <ac:spMkLst>
            <pc:docMk/>
            <pc:sldMk cId="2890971322" sldId="836"/>
            <ac:spMk id="2" creationId="{00000000-0000-0000-0000-000000000000}"/>
          </ac:spMkLst>
        </pc:spChg>
        <pc:spChg chg="del">
          <ac:chgData name="Verma, Neena" userId="bc2a8b8f-aae0-4a25-a9f7-93663beabf26" providerId="ADAL" clId="{D8EA51B3-E840-4750-B514-164C1466B485}" dt="2022-02-22T20:13:49.070" v="244" actId="478"/>
          <ac:spMkLst>
            <pc:docMk/>
            <pc:sldMk cId="2890971322" sldId="836"/>
            <ac:spMk id="5" creationId="{DC205856-BB1B-4A64-8249-0D78E5738EAF}"/>
          </ac:spMkLst>
        </pc:spChg>
        <pc:picChg chg="del">
          <ac:chgData name="Verma, Neena" userId="bc2a8b8f-aae0-4a25-a9f7-93663beabf26" providerId="ADAL" clId="{D8EA51B3-E840-4750-B514-164C1466B485}" dt="2022-02-24T23:04:02.268" v="541" actId="478"/>
          <ac:picMkLst>
            <pc:docMk/>
            <pc:sldMk cId="2890971322" sldId="836"/>
            <ac:picMk id="4" creationId="{44BDC128-0BBA-8C44-8EEE-C9DE632B7300}"/>
          </ac:picMkLst>
        </pc:picChg>
        <pc:cxnChg chg="add del mod">
          <ac:chgData name="Verma, Neena" userId="bc2a8b8f-aae0-4a25-a9f7-93663beabf26" providerId="ADAL" clId="{D8EA51B3-E840-4750-B514-164C1466B485}" dt="2022-02-22T20:14:32.828" v="269"/>
          <ac:cxnSpMkLst>
            <pc:docMk/>
            <pc:sldMk cId="2890971322" sldId="836"/>
            <ac:cxnSpMk id="6" creationId="{1590499E-A547-4B5D-817C-452527172B0C}"/>
          </ac:cxnSpMkLst>
        </pc:cxnChg>
        <pc:cxnChg chg="mod">
          <ac:chgData name="Verma, Neena" userId="bc2a8b8f-aae0-4a25-a9f7-93663beabf26" providerId="ADAL" clId="{D8EA51B3-E840-4750-B514-164C1466B485}" dt="2022-02-22T20:13:54.687" v="245" actId="1076"/>
          <ac:cxnSpMkLst>
            <pc:docMk/>
            <pc:sldMk cId="2890971322" sldId="836"/>
            <ac:cxnSpMk id="12" creationId="{00000000-0000-0000-0000-000000000000}"/>
          </ac:cxnSpMkLst>
        </pc:cxnChg>
      </pc:sldChg>
      <pc:sldChg chg="del">
        <pc:chgData name="Verma, Neena" userId="bc2a8b8f-aae0-4a25-a9f7-93663beabf26" providerId="ADAL" clId="{D8EA51B3-E840-4750-B514-164C1466B485}" dt="2022-02-22T20:13:15.653" v="150" actId="2696"/>
        <pc:sldMkLst>
          <pc:docMk/>
          <pc:sldMk cId="3127997123" sldId="837"/>
        </pc:sldMkLst>
      </pc:sldChg>
      <pc:sldChg chg="delSp modSp del mod modNotesTx">
        <pc:chgData name="Verma, Neena" userId="bc2a8b8f-aae0-4a25-a9f7-93663beabf26" providerId="ADAL" clId="{D8EA51B3-E840-4750-B514-164C1466B485}" dt="2022-02-24T23:08:05.893" v="549" actId="2696"/>
        <pc:sldMkLst>
          <pc:docMk/>
          <pc:sldMk cId="2857057332" sldId="839"/>
        </pc:sldMkLst>
        <pc:spChg chg="mod">
          <ac:chgData name="Verma, Neena" userId="bc2a8b8f-aae0-4a25-a9f7-93663beabf26" providerId="ADAL" clId="{D8EA51B3-E840-4750-B514-164C1466B485}" dt="2022-02-24T23:04:26.504" v="545"/>
          <ac:spMkLst>
            <pc:docMk/>
            <pc:sldMk cId="2857057332" sldId="839"/>
            <ac:spMk id="2" creationId="{00000000-0000-0000-0000-000000000000}"/>
          </ac:spMkLst>
        </pc:spChg>
        <pc:picChg chg="del">
          <ac:chgData name="Verma, Neena" userId="bc2a8b8f-aae0-4a25-a9f7-93663beabf26" providerId="ADAL" clId="{D8EA51B3-E840-4750-B514-164C1466B485}" dt="2022-02-24T23:03:28.859" v="530" actId="478"/>
          <ac:picMkLst>
            <pc:docMk/>
            <pc:sldMk cId="2857057332" sldId="839"/>
            <ac:picMk id="7" creationId="{185B527F-2611-44E2-BB5A-A6426C128B5C}"/>
          </ac:picMkLst>
        </pc:picChg>
      </pc:sldChg>
      <pc:sldChg chg="addSp delSp modSp del mod modNotesTx">
        <pc:chgData name="Verma, Neena" userId="bc2a8b8f-aae0-4a25-a9f7-93663beabf26" providerId="ADAL" clId="{D8EA51B3-E840-4750-B514-164C1466B485}" dt="2022-02-24T23:08:11.968" v="551" actId="2696"/>
        <pc:sldMkLst>
          <pc:docMk/>
          <pc:sldMk cId="1713193093" sldId="840"/>
        </pc:sldMkLst>
        <pc:spChg chg="mod">
          <ac:chgData name="Verma, Neena" userId="bc2a8b8f-aae0-4a25-a9f7-93663beabf26" providerId="ADAL" clId="{D8EA51B3-E840-4750-B514-164C1466B485}" dt="2022-02-24T23:04:26.504" v="545"/>
          <ac:spMkLst>
            <pc:docMk/>
            <pc:sldMk cId="1713193093" sldId="840"/>
            <ac:spMk id="2" creationId="{00000000-0000-0000-0000-000000000000}"/>
          </ac:spMkLst>
        </pc:spChg>
        <pc:spChg chg="add del">
          <ac:chgData name="Verma, Neena" userId="bc2a8b8f-aae0-4a25-a9f7-93663beabf26" providerId="ADAL" clId="{D8EA51B3-E840-4750-B514-164C1466B485}" dt="2022-02-22T20:18:32.125" v="359" actId="478"/>
          <ac:spMkLst>
            <pc:docMk/>
            <pc:sldMk cId="1713193093" sldId="840"/>
            <ac:spMk id="11" creationId="{3D5D863F-485D-417B-91F3-A2030ABE30A4}"/>
          </ac:spMkLst>
        </pc:spChg>
        <pc:picChg chg="del">
          <ac:chgData name="Verma, Neena" userId="bc2a8b8f-aae0-4a25-a9f7-93663beabf26" providerId="ADAL" clId="{D8EA51B3-E840-4750-B514-164C1466B485}" dt="2022-02-24T23:03:36.977" v="533" actId="478"/>
          <ac:picMkLst>
            <pc:docMk/>
            <pc:sldMk cId="1713193093" sldId="840"/>
            <ac:picMk id="7" creationId="{185B527F-2611-44E2-BB5A-A6426C128B5C}"/>
          </ac:picMkLst>
        </pc:picChg>
      </pc:sldChg>
      <pc:sldChg chg="delSp modSp del mod modNotesTx">
        <pc:chgData name="Verma, Neena" userId="bc2a8b8f-aae0-4a25-a9f7-93663beabf26" providerId="ADAL" clId="{D8EA51B3-E840-4750-B514-164C1466B485}" dt="2022-02-24T23:08:17.136" v="553" actId="2696"/>
        <pc:sldMkLst>
          <pc:docMk/>
          <pc:sldMk cId="438792987" sldId="841"/>
        </pc:sldMkLst>
        <pc:spChg chg="mod">
          <ac:chgData name="Verma, Neena" userId="bc2a8b8f-aae0-4a25-a9f7-93663beabf26" providerId="ADAL" clId="{D8EA51B3-E840-4750-B514-164C1466B485}" dt="2022-02-24T23:04:26.504" v="545"/>
          <ac:spMkLst>
            <pc:docMk/>
            <pc:sldMk cId="438792987" sldId="841"/>
            <ac:spMk id="2" creationId="{00000000-0000-0000-0000-000000000000}"/>
          </ac:spMkLst>
        </pc:spChg>
        <pc:picChg chg="del">
          <ac:chgData name="Verma, Neena" userId="bc2a8b8f-aae0-4a25-a9f7-93663beabf26" providerId="ADAL" clId="{D8EA51B3-E840-4750-B514-164C1466B485}" dt="2022-02-24T23:03:40.041" v="534" actId="478"/>
          <ac:picMkLst>
            <pc:docMk/>
            <pc:sldMk cId="438792987" sldId="841"/>
            <ac:picMk id="7" creationId="{185B527F-2611-44E2-BB5A-A6426C128B5C}"/>
          </ac:picMkLst>
        </pc:picChg>
      </pc:sldChg>
      <pc:sldChg chg="del">
        <pc:chgData name="Verma, Neena" userId="bc2a8b8f-aae0-4a25-a9f7-93663beabf26" providerId="ADAL" clId="{D8EA51B3-E840-4750-B514-164C1466B485}" dt="2022-02-22T20:12:56.185" v="147" actId="2696"/>
        <pc:sldMkLst>
          <pc:docMk/>
          <pc:sldMk cId="1235421418" sldId="842"/>
        </pc:sldMkLst>
      </pc:sldChg>
      <pc:sldChg chg="delSp modSp del mod modNotesTx">
        <pc:chgData name="Verma, Neena" userId="bc2a8b8f-aae0-4a25-a9f7-93663beabf26" providerId="ADAL" clId="{D8EA51B3-E840-4750-B514-164C1466B485}" dt="2022-02-24T23:08:08.877" v="550" actId="2696"/>
        <pc:sldMkLst>
          <pc:docMk/>
          <pc:sldMk cId="427783544" sldId="843"/>
        </pc:sldMkLst>
        <pc:spChg chg="mod">
          <ac:chgData name="Verma, Neena" userId="bc2a8b8f-aae0-4a25-a9f7-93663beabf26" providerId="ADAL" clId="{D8EA51B3-E840-4750-B514-164C1466B485}" dt="2022-02-24T23:04:26.504" v="545"/>
          <ac:spMkLst>
            <pc:docMk/>
            <pc:sldMk cId="427783544" sldId="843"/>
            <ac:spMk id="2" creationId="{00000000-0000-0000-0000-000000000000}"/>
          </ac:spMkLst>
        </pc:spChg>
        <pc:picChg chg="del">
          <ac:chgData name="Verma, Neena" userId="bc2a8b8f-aae0-4a25-a9f7-93663beabf26" providerId="ADAL" clId="{D8EA51B3-E840-4750-B514-164C1466B485}" dt="2022-02-24T23:03:31.726" v="531" actId="478"/>
          <ac:picMkLst>
            <pc:docMk/>
            <pc:sldMk cId="427783544" sldId="843"/>
            <ac:picMk id="7" creationId="{185B527F-2611-44E2-BB5A-A6426C128B5C}"/>
          </ac:picMkLst>
        </pc:picChg>
      </pc:sldChg>
      <pc:sldChg chg="delSp modSp del mod modNotesTx">
        <pc:chgData name="Verma, Neena" userId="bc2a8b8f-aae0-4a25-a9f7-93663beabf26" providerId="ADAL" clId="{D8EA51B3-E840-4750-B514-164C1466B485}" dt="2022-02-24T23:08:14.079" v="552" actId="2696"/>
        <pc:sldMkLst>
          <pc:docMk/>
          <pc:sldMk cId="1213402385" sldId="844"/>
        </pc:sldMkLst>
        <pc:spChg chg="mod">
          <ac:chgData name="Verma, Neena" userId="bc2a8b8f-aae0-4a25-a9f7-93663beabf26" providerId="ADAL" clId="{D8EA51B3-E840-4750-B514-164C1466B485}" dt="2022-02-24T23:04:26.504" v="545"/>
          <ac:spMkLst>
            <pc:docMk/>
            <pc:sldMk cId="1213402385" sldId="844"/>
            <ac:spMk id="2" creationId="{00000000-0000-0000-0000-000000000000}"/>
          </ac:spMkLst>
        </pc:spChg>
        <pc:picChg chg="del">
          <ac:chgData name="Verma, Neena" userId="bc2a8b8f-aae0-4a25-a9f7-93663beabf26" providerId="ADAL" clId="{D8EA51B3-E840-4750-B514-164C1466B485}" dt="2022-02-24T23:03:42.682" v="535" actId="478"/>
          <ac:picMkLst>
            <pc:docMk/>
            <pc:sldMk cId="1213402385" sldId="844"/>
            <ac:picMk id="7" creationId="{185B527F-2611-44E2-BB5A-A6426C128B5C}"/>
          </ac:picMkLst>
        </pc:picChg>
      </pc:sldChg>
      <pc:sldChg chg="delSp mod">
        <pc:chgData name="Verma, Neena" userId="bc2a8b8f-aae0-4a25-a9f7-93663beabf26" providerId="ADAL" clId="{D8EA51B3-E840-4750-B514-164C1466B485}" dt="2022-02-24T23:02:43.690" v="519" actId="478"/>
        <pc:sldMkLst>
          <pc:docMk/>
          <pc:sldMk cId="2084217757" sldId="848"/>
        </pc:sldMkLst>
        <pc:picChg chg="del">
          <ac:chgData name="Verma, Neena" userId="bc2a8b8f-aae0-4a25-a9f7-93663beabf26" providerId="ADAL" clId="{D8EA51B3-E840-4750-B514-164C1466B485}" dt="2022-02-24T23:02:43.690" v="519" actId="478"/>
          <ac:picMkLst>
            <pc:docMk/>
            <pc:sldMk cId="2084217757" sldId="848"/>
            <ac:picMk id="10" creationId="{44BDC128-0BBA-8C44-8EEE-C9DE632B7300}"/>
          </ac:picMkLst>
        </pc:picChg>
      </pc:sldChg>
      <pc:sldChg chg="delSp modSp mod">
        <pc:chgData name="Verma, Neena" userId="bc2a8b8f-aae0-4a25-a9f7-93663beabf26" providerId="ADAL" clId="{D8EA51B3-E840-4750-B514-164C1466B485}" dt="2022-02-24T23:01:22.401" v="501" actId="478"/>
        <pc:sldMkLst>
          <pc:docMk/>
          <pc:sldMk cId="2010489429" sldId="849"/>
        </pc:sldMkLst>
        <pc:spChg chg="mod">
          <ac:chgData name="Verma, Neena" userId="bc2a8b8f-aae0-4a25-a9f7-93663beabf26" providerId="ADAL" clId="{D8EA51B3-E840-4750-B514-164C1466B485}" dt="2022-02-22T20:11:10.415" v="126" actId="27636"/>
          <ac:spMkLst>
            <pc:docMk/>
            <pc:sldMk cId="2010489429" sldId="849"/>
            <ac:spMk id="2" creationId="{00000000-0000-0000-0000-000000000000}"/>
          </ac:spMkLst>
        </pc:spChg>
        <pc:picChg chg="del">
          <ac:chgData name="Verma, Neena" userId="bc2a8b8f-aae0-4a25-a9f7-93663beabf26" providerId="ADAL" clId="{D8EA51B3-E840-4750-B514-164C1466B485}" dt="2022-02-24T23:01:22.401" v="501" actId="478"/>
          <ac:picMkLst>
            <pc:docMk/>
            <pc:sldMk cId="2010489429" sldId="849"/>
            <ac:picMk id="10" creationId="{44BDC128-0BBA-8C44-8EEE-C9DE632B7300}"/>
          </ac:picMkLst>
        </pc:picChg>
      </pc:sldChg>
      <pc:sldChg chg="delSp modSp mod modNotesTx">
        <pc:chgData name="Verma, Neena" userId="bc2a8b8f-aae0-4a25-a9f7-93663beabf26" providerId="ADAL" clId="{D8EA51B3-E840-4750-B514-164C1466B485}" dt="2022-02-24T23:01:27.099" v="503" actId="478"/>
        <pc:sldMkLst>
          <pc:docMk/>
          <pc:sldMk cId="1869757336" sldId="850"/>
        </pc:sldMkLst>
        <pc:spChg chg="mod">
          <ac:chgData name="Verma, Neena" userId="bc2a8b8f-aae0-4a25-a9f7-93663beabf26" providerId="ADAL" clId="{D8EA51B3-E840-4750-B514-164C1466B485}" dt="2022-02-22T20:19:55.956" v="387" actId="20577"/>
          <ac:spMkLst>
            <pc:docMk/>
            <pc:sldMk cId="1869757336" sldId="850"/>
            <ac:spMk id="3" creationId="{94A38B64-3CB5-4F31-B2C8-B120F2BA313F}"/>
          </ac:spMkLst>
        </pc:spChg>
        <pc:spChg chg="mod">
          <ac:chgData name="Verma, Neena" userId="bc2a8b8f-aae0-4a25-a9f7-93663beabf26" providerId="ADAL" clId="{D8EA51B3-E840-4750-B514-164C1466B485}" dt="2022-02-22T20:19:52.992" v="384" actId="20577"/>
          <ac:spMkLst>
            <pc:docMk/>
            <pc:sldMk cId="1869757336" sldId="850"/>
            <ac:spMk id="6" creationId="{D9EAE8D0-D560-4E1E-910D-9E965967D465}"/>
          </ac:spMkLst>
        </pc:spChg>
        <pc:spChg chg="mod">
          <ac:chgData name="Verma, Neena" userId="bc2a8b8f-aae0-4a25-a9f7-93663beabf26" providerId="ADAL" clId="{D8EA51B3-E840-4750-B514-164C1466B485}" dt="2022-02-22T20:19:20.628" v="366" actId="20577"/>
          <ac:spMkLst>
            <pc:docMk/>
            <pc:sldMk cId="1869757336" sldId="850"/>
            <ac:spMk id="7" creationId="{927829D9-638C-4E40-B041-3ECEA234FC55}"/>
          </ac:spMkLst>
        </pc:spChg>
        <pc:picChg chg="del">
          <ac:chgData name="Verma, Neena" userId="bc2a8b8f-aae0-4a25-a9f7-93663beabf26" providerId="ADAL" clId="{D8EA51B3-E840-4750-B514-164C1466B485}" dt="2022-02-24T23:01:27.099" v="503" actId="478"/>
          <ac:picMkLst>
            <pc:docMk/>
            <pc:sldMk cId="1869757336" sldId="850"/>
            <ac:picMk id="10" creationId="{44BDC128-0BBA-8C44-8EEE-C9DE632B7300}"/>
          </ac:picMkLst>
        </pc:picChg>
      </pc:sldChg>
      <pc:sldChg chg="delSp modSp mod">
        <pc:chgData name="Verma, Neena" userId="bc2a8b8f-aae0-4a25-a9f7-93663beabf26" providerId="ADAL" clId="{D8EA51B3-E840-4750-B514-164C1466B485}" dt="2022-02-24T23:04:26.504" v="545"/>
        <pc:sldMkLst>
          <pc:docMk/>
          <pc:sldMk cId="3366859297" sldId="851"/>
        </pc:sldMkLst>
        <pc:spChg chg="mod">
          <ac:chgData name="Verma, Neena" userId="bc2a8b8f-aae0-4a25-a9f7-93663beabf26" providerId="ADAL" clId="{D8EA51B3-E840-4750-B514-164C1466B485}" dt="2022-02-24T23:04:26.504" v="545"/>
          <ac:spMkLst>
            <pc:docMk/>
            <pc:sldMk cId="3366859297" sldId="851"/>
            <ac:spMk id="3" creationId="{F3C57E83-9BD8-4A07-A48A-139A98B3C13F}"/>
          </ac:spMkLst>
        </pc:spChg>
        <pc:picChg chg="del">
          <ac:chgData name="Verma, Neena" userId="bc2a8b8f-aae0-4a25-a9f7-93663beabf26" providerId="ADAL" clId="{D8EA51B3-E840-4750-B514-164C1466B485}" dt="2022-02-24T23:02:57.953" v="522" actId="478"/>
          <ac:picMkLst>
            <pc:docMk/>
            <pc:sldMk cId="3366859297" sldId="851"/>
            <ac:picMk id="10" creationId="{44BDC128-0BBA-8C44-8EEE-C9DE632B7300}"/>
          </ac:picMkLst>
        </pc:picChg>
      </pc:sldChg>
      <pc:sldChg chg="delSp del mod modNotesTx">
        <pc:chgData name="Verma, Neena" userId="bc2a8b8f-aae0-4a25-a9f7-93663beabf26" providerId="ADAL" clId="{D8EA51B3-E840-4750-B514-164C1466B485}" dt="2022-02-24T23:08:43.524" v="560" actId="2696"/>
        <pc:sldMkLst>
          <pc:docMk/>
          <pc:sldMk cId="2017294011" sldId="852"/>
        </pc:sldMkLst>
        <pc:picChg chg="del">
          <ac:chgData name="Verma, Neena" userId="bc2a8b8f-aae0-4a25-a9f7-93663beabf26" providerId="ADAL" clId="{D8EA51B3-E840-4750-B514-164C1466B485}" dt="2022-02-24T23:03:06.164" v="524" actId="478"/>
          <ac:picMkLst>
            <pc:docMk/>
            <pc:sldMk cId="2017294011" sldId="852"/>
            <ac:picMk id="10" creationId="{44BDC128-0BBA-8C44-8EEE-C9DE632B7300}"/>
          </ac:picMkLst>
        </pc:picChg>
      </pc:sldChg>
      <pc:sldChg chg="delSp mod">
        <pc:chgData name="Verma, Neena" userId="bc2a8b8f-aae0-4a25-a9f7-93663beabf26" providerId="ADAL" clId="{D8EA51B3-E840-4750-B514-164C1466B485}" dt="2022-02-24T23:02:49.491" v="520" actId="478"/>
        <pc:sldMkLst>
          <pc:docMk/>
          <pc:sldMk cId="4165498577" sldId="853"/>
        </pc:sldMkLst>
        <pc:picChg chg="del">
          <ac:chgData name="Verma, Neena" userId="bc2a8b8f-aae0-4a25-a9f7-93663beabf26" providerId="ADAL" clId="{D8EA51B3-E840-4750-B514-164C1466B485}" dt="2022-02-24T23:02:49.491" v="520" actId="478"/>
          <ac:picMkLst>
            <pc:docMk/>
            <pc:sldMk cId="4165498577" sldId="853"/>
            <ac:picMk id="10" creationId="{44BDC128-0BBA-8C44-8EEE-C9DE632B7300}"/>
          </ac:picMkLst>
        </pc:picChg>
      </pc:sldChg>
      <pc:sldChg chg="delSp mod">
        <pc:chgData name="Verma, Neena" userId="bc2a8b8f-aae0-4a25-a9f7-93663beabf26" providerId="ADAL" clId="{D8EA51B3-E840-4750-B514-164C1466B485}" dt="2022-02-24T23:02:52.618" v="521" actId="478"/>
        <pc:sldMkLst>
          <pc:docMk/>
          <pc:sldMk cId="1687229335" sldId="854"/>
        </pc:sldMkLst>
        <pc:picChg chg="del">
          <ac:chgData name="Verma, Neena" userId="bc2a8b8f-aae0-4a25-a9f7-93663beabf26" providerId="ADAL" clId="{D8EA51B3-E840-4750-B514-164C1466B485}" dt="2022-02-24T23:02:52.618" v="521" actId="478"/>
          <ac:picMkLst>
            <pc:docMk/>
            <pc:sldMk cId="1687229335" sldId="854"/>
            <ac:picMk id="10" creationId="{44BDC128-0BBA-8C44-8EEE-C9DE632B7300}"/>
          </ac:picMkLst>
        </pc:picChg>
      </pc:sldChg>
      <pc:sldChg chg="delSp modSp mod">
        <pc:chgData name="Verma, Neena" userId="bc2a8b8f-aae0-4a25-a9f7-93663beabf26" providerId="ADAL" clId="{D8EA51B3-E840-4750-B514-164C1466B485}" dt="2022-02-24T23:03:01.764" v="523" actId="478"/>
        <pc:sldMkLst>
          <pc:docMk/>
          <pc:sldMk cId="1836471547" sldId="855"/>
        </pc:sldMkLst>
        <pc:spChg chg="mod">
          <ac:chgData name="Verma, Neena" userId="bc2a8b8f-aae0-4a25-a9f7-93663beabf26" providerId="ADAL" clId="{D8EA51B3-E840-4750-B514-164C1466B485}" dt="2022-02-22T20:19:40.007" v="370" actId="20577"/>
          <ac:spMkLst>
            <pc:docMk/>
            <pc:sldMk cId="1836471547" sldId="855"/>
            <ac:spMk id="6" creationId="{54535BA3-FA69-4F9D-A964-06A59CDBE7A7}"/>
          </ac:spMkLst>
        </pc:spChg>
        <pc:spChg chg="mod">
          <ac:chgData name="Verma, Neena" userId="bc2a8b8f-aae0-4a25-a9f7-93663beabf26" providerId="ADAL" clId="{D8EA51B3-E840-4750-B514-164C1466B485}" dt="2022-02-22T20:19:42.685" v="374" actId="20577"/>
          <ac:spMkLst>
            <pc:docMk/>
            <pc:sldMk cId="1836471547" sldId="855"/>
            <ac:spMk id="7" creationId="{B8A05BE9-F3F5-438C-8805-A4DD75DBEDEE}"/>
          </ac:spMkLst>
        </pc:spChg>
        <pc:spChg chg="mod">
          <ac:chgData name="Verma, Neena" userId="bc2a8b8f-aae0-4a25-a9f7-93663beabf26" providerId="ADAL" clId="{D8EA51B3-E840-4750-B514-164C1466B485}" dt="2022-02-22T20:19:45.077" v="378" actId="20577"/>
          <ac:spMkLst>
            <pc:docMk/>
            <pc:sldMk cId="1836471547" sldId="855"/>
            <ac:spMk id="8" creationId="{B1A7BCD8-828A-4163-ADA5-A605758FF505}"/>
          </ac:spMkLst>
        </pc:spChg>
        <pc:picChg chg="del">
          <ac:chgData name="Verma, Neena" userId="bc2a8b8f-aae0-4a25-a9f7-93663beabf26" providerId="ADAL" clId="{D8EA51B3-E840-4750-B514-164C1466B485}" dt="2022-02-24T23:03:01.764" v="523" actId="478"/>
          <ac:picMkLst>
            <pc:docMk/>
            <pc:sldMk cId="1836471547" sldId="855"/>
            <ac:picMk id="10" creationId="{44BDC128-0BBA-8C44-8EEE-C9DE632B7300}"/>
          </ac:picMkLst>
        </pc:picChg>
      </pc:sldChg>
      <pc:sldChg chg="delSp modSp mod">
        <pc:chgData name="Verma, Neena" userId="bc2a8b8f-aae0-4a25-a9f7-93663beabf26" providerId="ADAL" clId="{D8EA51B3-E840-4750-B514-164C1466B485}" dt="2022-02-24T23:03:08.559" v="525" actId="478"/>
        <pc:sldMkLst>
          <pc:docMk/>
          <pc:sldMk cId="2754355852" sldId="856"/>
        </pc:sldMkLst>
        <pc:spChg chg="mod">
          <ac:chgData name="Verma, Neena" userId="bc2a8b8f-aae0-4a25-a9f7-93663beabf26" providerId="ADAL" clId="{D8EA51B3-E840-4750-B514-164C1466B485}" dt="2022-02-22T20:12:21.633" v="143" actId="6549"/>
          <ac:spMkLst>
            <pc:docMk/>
            <pc:sldMk cId="2754355852" sldId="856"/>
            <ac:spMk id="2" creationId="{00000000-0000-0000-0000-000000000000}"/>
          </ac:spMkLst>
        </pc:spChg>
        <pc:picChg chg="del">
          <ac:chgData name="Verma, Neena" userId="bc2a8b8f-aae0-4a25-a9f7-93663beabf26" providerId="ADAL" clId="{D8EA51B3-E840-4750-B514-164C1466B485}" dt="2022-02-24T23:03:08.559" v="525" actId="478"/>
          <ac:picMkLst>
            <pc:docMk/>
            <pc:sldMk cId="2754355852" sldId="856"/>
            <ac:picMk id="10" creationId="{44BDC128-0BBA-8C44-8EEE-C9DE632B7300}"/>
          </ac:picMkLst>
        </pc:picChg>
      </pc:sldChg>
      <pc:sldChg chg="del">
        <pc:chgData name="Verma, Neena" userId="bc2a8b8f-aae0-4a25-a9f7-93663beabf26" providerId="ADAL" clId="{D8EA51B3-E840-4750-B514-164C1466B485}" dt="2022-02-22T20:12:29.563" v="144" actId="2696"/>
        <pc:sldMkLst>
          <pc:docMk/>
          <pc:sldMk cId="2484122361" sldId="857"/>
        </pc:sldMkLst>
      </pc:sldChg>
      <pc:sldChg chg="del">
        <pc:chgData name="Verma, Neena" userId="bc2a8b8f-aae0-4a25-a9f7-93663beabf26" providerId="ADAL" clId="{D8EA51B3-E840-4750-B514-164C1466B485}" dt="2022-02-22T20:12:34.733" v="145" actId="2696"/>
        <pc:sldMkLst>
          <pc:docMk/>
          <pc:sldMk cId="750448694" sldId="858"/>
        </pc:sldMkLst>
      </pc:sldChg>
      <pc:sldChg chg="modSp mod">
        <pc:chgData name="Verma, Neena" userId="bc2a8b8f-aae0-4a25-a9f7-93663beabf26" providerId="ADAL" clId="{D8EA51B3-E840-4750-B514-164C1466B485}" dt="2022-02-24T23:04:26.504" v="545"/>
        <pc:sldMkLst>
          <pc:docMk/>
          <pc:sldMk cId="1173955302" sldId="1016"/>
        </pc:sldMkLst>
        <pc:spChg chg="mod">
          <ac:chgData name="Verma, Neena" userId="bc2a8b8f-aae0-4a25-a9f7-93663beabf26" providerId="ADAL" clId="{D8EA51B3-E840-4750-B514-164C1466B485}" dt="2022-02-24T23:04:26.504" v="545"/>
          <ac:spMkLst>
            <pc:docMk/>
            <pc:sldMk cId="1173955302" sldId="1016"/>
            <ac:spMk id="9" creationId="{B1179D32-7D55-4165-AFE1-7EC6822EA5B2}"/>
          </ac:spMkLst>
        </pc:spChg>
      </pc:sldChg>
      <pc:sldChg chg="delSp modSp add mod">
        <pc:chgData name="Verma, Neena" userId="bc2a8b8f-aae0-4a25-a9f7-93663beabf26" providerId="ADAL" clId="{D8EA51B3-E840-4750-B514-164C1466B485}" dt="2022-02-24T23:01:18.054" v="500" actId="478"/>
        <pc:sldMkLst>
          <pc:docMk/>
          <pc:sldMk cId="568870175" sldId="1017"/>
        </pc:sldMkLst>
        <pc:spChg chg="mod">
          <ac:chgData name="Verma, Neena" userId="bc2a8b8f-aae0-4a25-a9f7-93663beabf26" providerId="ADAL" clId="{D8EA51B3-E840-4750-B514-164C1466B485}" dt="2022-02-22T20:11:44.624" v="135" actId="20577"/>
          <ac:spMkLst>
            <pc:docMk/>
            <pc:sldMk cId="568870175" sldId="1017"/>
            <ac:spMk id="9" creationId="{313B0A92-01AF-A74C-83F9-EE4B05F9C58F}"/>
          </ac:spMkLst>
        </pc:spChg>
        <pc:picChg chg="del">
          <ac:chgData name="Verma, Neena" userId="bc2a8b8f-aae0-4a25-a9f7-93663beabf26" providerId="ADAL" clId="{D8EA51B3-E840-4750-B514-164C1466B485}" dt="2022-02-24T23:01:18.054" v="500" actId="478"/>
          <ac:picMkLst>
            <pc:docMk/>
            <pc:sldMk cId="568870175" sldId="1017"/>
            <ac:picMk id="10" creationId="{44BDC128-0BBA-8C44-8EEE-C9DE632B7300}"/>
          </ac:picMkLst>
        </pc:picChg>
      </pc:sldChg>
      <pc:sldChg chg="del">
        <pc:chgData name="Verma, Neena" userId="bc2a8b8f-aae0-4a25-a9f7-93663beabf26" providerId="ADAL" clId="{D8EA51B3-E840-4750-B514-164C1466B485}" dt="2022-02-22T20:11:23.103" v="127" actId="2696"/>
        <pc:sldMkLst>
          <pc:docMk/>
          <pc:sldMk cId="1005996781" sldId="1017"/>
        </pc:sldMkLst>
      </pc:sldChg>
      <pc:sldChg chg="delSp modSp add mod">
        <pc:chgData name="Verma, Neena" userId="bc2a8b8f-aae0-4a25-a9f7-93663beabf26" providerId="ADAL" clId="{D8EA51B3-E840-4750-B514-164C1466B485}" dt="2022-02-24T23:01:24.764" v="502" actId="478"/>
        <pc:sldMkLst>
          <pc:docMk/>
          <pc:sldMk cId="997990205" sldId="1018"/>
        </pc:sldMkLst>
        <pc:spChg chg="mod">
          <ac:chgData name="Verma, Neena" userId="bc2a8b8f-aae0-4a25-a9f7-93663beabf26" providerId="ADAL" clId="{D8EA51B3-E840-4750-B514-164C1466B485}" dt="2022-02-22T20:11:49.796" v="141" actId="20577"/>
          <ac:spMkLst>
            <pc:docMk/>
            <pc:sldMk cId="997990205" sldId="1018"/>
            <ac:spMk id="9" creationId="{313B0A92-01AF-A74C-83F9-EE4B05F9C58F}"/>
          </ac:spMkLst>
        </pc:spChg>
        <pc:picChg chg="del">
          <ac:chgData name="Verma, Neena" userId="bc2a8b8f-aae0-4a25-a9f7-93663beabf26" providerId="ADAL" clId="{D8EA51B3-E840-4750-B514-164C1466B485}" dt="2022-02-24T23:01:24.764" v="502" actId="478"/>
          <ac:picMkLst>
            <pc:docMk/>
            <pc:sldMk cId="997990205" sldId="1018"/>
            <ac:picMk id="10" creationId="{44BDC128-0BBA-8C44-8EEE-C9DE632B7300}"/>
          </ac:picMkLst>
        </pc:picChg>
      </pc:sldChg>
      <pc:sldChg chg="delSp modSp add mod">
        <pc:chgData name="Verma, Neena" userId="bc2a8b8f-aae0-4a25-a9f7-93663beabf26" providerId="ADAL" clId="{D8EA51B3-E840-4750-B514-164C1466B485}" dt="2022-02-24T23:04:26.504" v="545"/>
        <pc:sldMkLst>
          <pc:docMk/>
          <pc:sldMk cId="3017187321" sldId="1019"/>
        </pc:sldMkLst>
        <pc:spChg chg="mod">
          <ac:chgData name="Verma, Neena" userId="bc2a8b8f-aae0-4a25-a9f7-93663beabf26" providerId="ADAL" clId="{D8EA51B3-E840-4750-B514-164C1466B485}" dt="2022-02-24T23:04:26.504" v="545"/>
          <ac:spMkLst>
            <pc:docMk/>
            <pc:sldMk cId="3017187321" sldId="1019"/>
            <ac:spMk id="2" creationId="{00000000-0000-0000-0000-000000000000}"/>
          </ac:spMkLst>
        </pc:spChg>
        <pc:picChg chg="del">
          <ac:chgData name="Verma, Neena" userId="bc2a8b8f-aae0-4a25-a9f7-93663beabf26" providerId="ADAL" clId="{D8EA51B3-E840-4750-B514-164C1466B485}" dt="2022-02-24T23:04:05.383" v="542" actId="478"/>
          <ac:picMkLst>
            <pc:docMk/>
            <pc:sldMk cId="3017187321" sldId="1019"/>
            <ac:picMk id="4" creationId="{44BDC128-0BBA-8C44-8EEE-C9DE632B7300}"/>
          </ac:picMkLst>
        </pc:picChg>
      </pc:sldChg>
      <pc:sldChg chg="delSp modSp add mod">
        <pc:chgData name="Verma, Neena" userId="bc2a8b8f-aae0-4a25-a9f7-93663beabf26" providerId="ADAL" clId="{D8EA51B3-E840-4750-B514-164C1466B485}" dt="2022-02-24T23:04:12.003" v="544" actId="20577"/>
        <pc:sldMkLst>
          <pc:docMk/>
          <pc:sldMk cId="677770077" sldId="1020"/>
        </pc:sldMkLst>
        <pc:spChg chg="mod">
          <ac:chgData name="Verma, Neena" userId="bc2a8b8f-aae0-4a25-a9f7-93663beabf26" providerId="ADAL" clId="{D8EA51B3-E840-4750-B514-164C1466B485}" dt="2022-02-24T23:04:12.003" v="544" actId="20577"/>
          <ac:spMkLst>
            <pc:docMk/>
            <pc:sldMk cId="677770077" sldId="1020"/>
            <ac:spMk id="2" creationId="{00000000-0000-0000-0000-000000000000}"/>
          </ac:spMkLst>
        </pc:spChg>
        <pc:picChg chg="del">
          <ac:chgData name="Verma, Neena" userId="bc2a8b8f-aae0-4a25-a9f7-93663beabf26" providerId="ADAL" clId="{D8EA51B3-E840-4750-B514-164C1466B485}" dt="2022-02-24T23:04:07.991" v="543" actId="478"/>
          <ac:picMkLst>
            <pc:docMk/>
            <pc:sldMk cId="677770077" sldId="1020"/>
            <ac:picMk id="4" creationId="{44BDC128-0BBA-8C44-8EEE-C9DE632B7300}"/>
          </ac:picMkLst>
        </pc:picChg>
      </pc:sldChg>
      <pc:sldChg chg="delSp modSp add mod">
        <pc:chgData name="Verma, Neena" userId="bc2a8b8f-aae0-4a25-a9f7-93663beabf26" providerId="ADAL" clId="{D8EA51B3-E840-4750-B514-164C1466B485}" dt="2022-02-24T23:03:15.510" v="527" actId="478"/>
        <pc:sldMkLst>
          <pc:docMk/>
          <pc:sldMk cId="887131279" sldId="1021"/>
        </pc:sldMkLst>
        <pc:spChg chg="mod">
          <ac:chgData name="Verma, Neena" userId="bc2a8b8f-aae0-4a25-a9f7-93663beabf26" providerId="ADAL" clId="{D8EA51B3-E840-4750-B514-164C1466B485}" dt="2022-02-22T20:21:31.714" v="415" actId="20577"/>
          <ac:spMkLst>
            <pc:docMk/>
            <pc:sldMk cId="887131279" sldId="1021"/>
            <ac:spMk id="9" creationId="{313B0A92-01AF-A74C-83F9-EE4B05F9C58F}"/>
          </ac:spMkLst>
        </pc:spChg>
        <pc:picChg chg="del">
          <ac:chgData name="Verma, Neena" userId="bc2a8b8f-aae0-4a25-a9f7-93663beabf26" providerId="ADAL" clId="{D8EA51B3-E840-4750-B514-164C1466B485}" dt="2022-02-24T23:03:15.510" v="527" actId="478"/>
          <ac:picMkLst>
            <pc:docMk/>
            <pc:sldMk cId="887131279" sldId="1021"/>
            <ac:picMk id="10" creationId="{44BDC128-0BBA-8C44-8EEE-C9DE632B7300}"/>
          </ac:picMkLst>
        </pc:picChg>
      </pc:sldChg>
      <pc:sldChg chg="modSp add mod">
        <pc:chgData name="Verma, Neena" userId="bc2a8b8f-aae0-4a25-a9f7-93663beabf26" providerId="ADAL" clId="{D8EA51B3-E840-4750-B514-164C1466B485}" dt="2022-02-22T20:22:29.571" v="439" actId="20577"/>
        <pc:sldMkLst>
          <pc:docMk/>
          <pc:sldMk cId="3470624746" sldId="1022"/>
        </pc:sldMkLst>
        <pc:spChg chg="mod">
          <ac:chgData name="Verma, Neena" userId="bc2a8b8f-aae0-4a25-a9f7-93663beabf26" providerId="ADAL" clId="{D8EA51B3-E840-4750-B514-164C1466B485}" dt="2022-02-22T20:22:29.571" v="439" actId="20577"/>
          <ac:spMkLst>
            <pc:docMk/>
            <pc:sldMk cId="3470624746" sldId="1022"/>
            <ac:spMk id="9" creationId="{313B0A92-01AF-A74C-83F9-EE4B05F9C58F}"/>
          </ac:spMkLst>
        </pc:spChg>
      </pc:sldChg>
      <pc:sldChg chg="delSp modSp add mod">
        <pc:chgData name="Verma, Neena" userId="bc2a8b8f-aae0-4a25-a9f7-93663beabf26" providerId="ADAL" clId="{D8EA51B3-E840-4750-B514-164C1466B485}" dt="2022-02-24T23:03:34.770" v="532" actId="478"/>
        <pc:sldMkLst>
          <pc:docMk/>
          <pc:sldMk cId="228652335" sldId="1023"/>
        </pc:sldMkLst>
        <pc:spChg chg="mod">
          <ac:chgData name="Verma, Neena" userId="bc2a8b8f-aae0-4a25-a9f7-93663beabf26" providerId="ADAL" clId="{D8EA51B3-E840-4750-B514-164C1466B485}" dt="2022-02-22T20:23:11.041" v="470" actId="20577"/>
          <ac:spMkLst>
            <pc:docMk/>
            <pc:sldMk cId="228652335" sldId="1023"/>
            <ac:spMk id="9" creationId="{313B0A92-01AF-A74C-83F9-EE4B05F9C58F}"/>
          </ac:spMkLst>
        </pc:spChg>
        <pc:picChg chg="del">
          <ac:chgData name="Verma, Neena" userId="bc2a8b8f-aae0-4a25-a9f7-93663beabf26" providerId="ADAL" clId="{D8EA51B3-E840-4750-B514-164C1466B485}" dt="2022-02-24T23:03:34.770" v="532" actId="478"/>
          <ac:picMkLst>
            <pc:docMk/>
            <pc:sldMk cId="228652335" sldId="1023"/>
            <ac:picMk id="10" creationId="{44BDC128-0BBA-8C44-8EEE-C9DE632B7300}"/>
          </ac:picMkLst>
        </pc:picChg>
      </pc:sldChg>
      <pc:sldChg chg="delSp modSp add mod">
        <pc:chgData name="Verma, Neena" userId="bc2a8b8f-aae0-4a25-a9f7-93663beabf26" providerId="ADAL" clId="{D8EA51B3-E840-4750-B514-164C1466B485}" dt="2022-02-24T23:04:00.224" v="540" actId="478"/>
        <pc:sldMkLst>
          <pc:docMk/>
          <pc:sldMk cId="1642295947" sldId="1024"/>
        </pc:sldMkLst>
        <pc:spChg chg="mod">
          <ac:chgData name="Verma, Neena" userId="bc2a8b8f-aae0-4a25-a9f7-93663beabf26" providerId="ADAL" clId="{D8EA51B3-E840-4750-B514-164C1466B485}" dt="2022-02-22T20:23:37.359" v="499" actId="20577"/>
          <ac:spMkLst>
            <pc:docMk/>
            <pc:sldMk cId="1642295947" sldId="1024"/>
            <ac:spMk id="9" creationId="{313B0A92-01AF-A74C-83F9-EE4B05F9C58F}"/>
          </ac:spMkLst>
        </pc:spChg>
        <pc:picChg chg="del">
          <ac:chgData name="Verma, Neena" userId="bc2a8b8f-aae0-4a25-a9f7-93663beabf26" providerId="ADAL" clId="{D8EA51B3-E840-4750-B514-164C1466B485}" dt="2022-02-24T23:04:00.224" v="540" actId="478"/>
          <ac:picMkLst>
            <pc:docMk/>
            <pc:sldMk cId="1642295947" sldId="1024"/>
            <ac:picMk id="10" creationId="{44BDC128-0BBA-8C44-8EEE-C9DE632B7300}"/>
          </ac:picMkLst>
        </pc:picChg>
      </pc:sldChg>
      <pc:sldMasterChg chg="delSldLayout">
        <pc:chgData name="Verma, Neena" userId="bc2a8b8f-aae0-4a25-a9f7-93663beabf26" providerId="ADAL" clId="{D8EA51B3-E840-4750-B514-164C1466B485}" dt="2022-02-22T20:12:56.185" v="147" actId="2696"/>
        <pc:sldMasterMkLst>
          <pc:docMk/>
          <pc:sldMasterMk cId="3745378277" sldId="2147483996"/>
        </pc:sldMasterMkLst>
        <pc:sldLayoutChg chg="del">
          <pc:chgData name="Verma, Neena" userId="bc2a8b8f-aae0-4a25-a9f7-93663beabf26" providerId="ADAL" clId="{D8EA51B3-E840-4750-B514-164C1466B485}" dt="2022-02-22T20:12:56.185" v="147" actId="2696"/>
          <pc:sldLayoutMkLst>
            <pc:docMk/>
            <pc:sldMasterMk cId="3745378277" sldId="2147483996"/>
            <pc:sldLayoutMk cId="3860244653" sldId="2147484034"/>
          </pc:sldLayoutMkLst>
        </pc:sldLayoutChg>
      </pc:sldMasterChg>
      <pc:sldMasterChg chg="del delSldLayout">
        <pc:chgData name="Verma, Neena" userId="bc2a8b8f-aae0-4a25-a9f7-93663beabf26" providerId="ADAL" clId="{D8EA51B3-E840-4750-B514-164C1466B485}" dt="2022-02-22T20:12:56.185" v="147" actId="2696"/>
        <pc:sldMasterMkLst>
          <pc:docMk/>
          <pc:sldMasterMk cId="1282350923" sldId="2147484032"/>
        </pc:sldMasterMkLst>
        <pc:sldLayoutChg chg="del">
          <pc:chgData name="Verma, Neena" userId="bc2a8b8f-aae0-4a25-a9f7-93663beabf26" providerId="ADAL" clId="{D8EA51B3-E840-4750-B514-164C1466B485}" dt="2022-02-22T20:12:56.185" v="147" actId="2696"/>
          <pc:sldLayoutMkLst>
            <pc:docMk/>
            <pc:sldMasterMk cId="1282350923" sldId="2147484032"/>
            <pc:sldLayoutMk cId="3053628677" sldId="2147484033"/>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r>
              <a:rPr lang="en-US" sz="1200" b="1">
                <a:solidFill>
                  <a:schemeClr val="accent2">
                    <a:lumMod val="75000"/>
                  </a:schemeClr>
                </a:solidFill>
              </a:rPr>
              <a:t>How helpful was the advice you receive</a:t>
            </a:r>
            <a:r>
              <a:rPr lang="en-US" sz="1200" b="1" baseline="0">
                <a:solidFill>
                  <a:schemeClr val="accent2">
                    <a:lumMod val="75000"/>
                  </a:schemeClr>
                </a:solidFill>
              </a:rPr>
              <a:t>d in these areas from your dissertation advisor? </a:t>
            </a:r>
          </a:p>
          <a:p>
            <a:pPr>
              <a:defRPr>
                <a:solidFill>
                  <a:schemeClr val="accent6">
                    <a:lumMod val="10000"/>
                  </a:schemeClr>
                </a:solidFill>
              </a:defRPr>
            </a:pPr>
            <a:r>
              <a:rPr lang="en-US" sz="1200" b="0" i="1" baseline="0">
                <a:solidFill>
                  <a:schemeClr val="accent2">
                    <a:lumMod val="75000"/>
                  </a:schemeClr>
                </a:solidFill>
              </a:rPr>
              <a:t>URG Students</a:t>
            </a:r>
            <a:endParaRPr lang="en-US" sz="1200" b="0" i="1">
              <a:solidFill>
                <a:schemeClr val="accent2">
                  <a:lumMod val="7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endParaRPr lang="en-US"/>
        </a:p>
      </c:txPr>
    </c:title>
    <c:autoTitleDeleted val="0"/>
    <c:plotArea>
      <c:layout/>
      <c:barChart>
        <c:barDir val="col"/>
        <c:grouping val="clustered"/>
        <c:varyColors val="0"/>
        <c:ser>
          <c:idx val="0"/>
          <c:order val="0"/>
          <c:tx>
            <c:strRef>
              <c:f>'Faculty Mentoring &amp; Advising'!$A$75</c:f>
              <c:strCache>
                <c:ptCount val="1"/>
                <c:pt idx="0">
                  <c:v>Very Helpful</c:v>
                </c:pt>
              </c:strCache>
            </c:strRef>
          </c:tx>
          <c:spPr>
            <a:solidFill>
              <a:srgbClr val="ED7D31">
                <a:lumMod val="75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Advising'!$B$74:$G$74</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Advising'!$B$75:$G$75</c:f>
              <c:numCache>
                <c:formatCode>0%</c:formatCode>
                <c:ptCount val="6"/>
                <c:pt idx="0">
                  <c:v>0.65625</c:v>
                </c:pt>
                <c:pt idx="1">
                  <c:v>0.68181818181818177</c:v>
                </c:pt>
                <c:pt idx="2">
                  <c:v>0.72307692307692306</c:v>
                </c:pt>
                <c:pt idx="3">
                  <c:v>0.59322033898305082</c:v>
                </c:pt>
                <c:pt idx="4">
                  <c:v>0.4</c:v>
                </c:pt>
                <c:pt idx="5">
                  <c:v>0.47169811320754718</c:v>
                </c:pt>
              </c:numCache>
            </c:numRef>
          </c:val>
          <c:extLst>
            <c:ext xmlns:c16="http://schemas.microsoft.com/office/drawing/2014/chart" uri="{C3380CC4-5D6E-409C-BE32-E72D297353CC}">
              <c16:uniqueId val="{00000000-0181-499C-9E49-099223761C55}"/>
            </c:ext>
          </c:extLst>
        </c:ser>
        <c:ser>
          <c:idx val="1"/>
          <c:order val="1"/>
          <c:tx>
            <c:strRef>
              <c:f>'Faculty Mentoring &amp; Advising'!$A$76</c:f>
              <c:strCache>
                <c:ptCount val="1"/>
                <c:pt idx="0">
                  <c:v>Somewhat Helpful</c:v>
                </c:pt>
              </c:strCache>
            </c:strRef>
          </c:tx>
          <c:spPr>
            <a:solidFill>
              <a:srgbClr val="ED7D31">
                <a:lumMod val="40000"/>
                <a:lumOff val="60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Advising'!$B$74:$G$74</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Advising'!$B$76:$G$76</c:f>
              <c:numCache>
                <c:formatCode>0%</c:formatCode>
                <c:ptCount val="6"/>
                <c:pt idx="0">
                  <c:v>0.25</c:v>
                </c:pt>
                <c:pt idx="1">
                  <c:v>0.24242424242424243</c:v>
                </c:pt>
                <c:pt idx="2">
                  <c:v>0.2153846153846154</c:v>
                </c:pt>
                <c:pt idx="3">
                  <c:v>0.2711864406779661</c:v>
                </c:pt>
                <c:pt idx="4">
                  <c:v>0.28000000000000003</c:v>
                </c:pt>
                <c:pt idx="5">
                  <c:v>0.35849056603773582</c:v>
                </c:pt>
              </c:numCache>
            </c:numRef>
          </c:val>
          <c:extLst>
            <c:ext xmlns:c16="http://schemas.microsoft.com/office/drawing/2014/chart" uri="{C3380CC4-5D6E-409C-BE32-E72D297353CC}">
              <c16:uniqueId val="{00000001-0181-499C-9E49-099223761C55}"/>
            </c:ext>
          </c:extLst>
        </c:ser>
        <c:dLbls>
          <c:dLblPos val="outEnd"/>
          <c:showLegendKey val="0"/>
          <c:showVal val="1"/>
          <c:showCatName val="0"/>
          <c:showSerName val="0"/>
          <c:showPercent val="0"/>
          <c:showBubbleSize val="0"/>
        </c:dLbls>
        <c:gapWidth val="219"/>
        <c:overlap val="-27"/>
        <c:axId val="41802783"/>
        <c:axId val="41803199"/>
      </c:barChart>
      <c:catAx>
        <c:axId val="41802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803199"/>
        <c:crosses val="autoZero"/>
        <c:auto val="1"/>
        <c:lblAlgn val="ctr"/>
        <c:lblOffset val="100"/>
        <c:noMultiLvlLbl val="0"/>
      </c:catAx>
      <c:valAx>
        <c:axId val="41803199"/>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802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2060"/>
      </a:solid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r>
              <a:rPr lang="en-US" sz="1200" b="1">
                <a:solidFill>
                  <a:srgbClr val="002060"/>
                </a:solidFill>
              </a:rPr>
              <a:t>How helpful was the advice you receive</a:t>
            </a:r>
            <a:r>
              <a:rPr lang="en-US" sz="1200" b="1" baseline="0">
                <a:solidFill>
                  <a:srgbClr val="002060"/>
                </a:solidFill>
              </a:rPr>
              <a:t>d in these areas from your dissertation advisor?</a:t>
            </a:r>
          </a:p>
          <a:p>
            <a:pPr>
              <a:defRPr>
                <a:solidFill>
                  <a:schemeClr val="accent6">
                    <a:lumMod val="10000"/>
                  </a:schemeClr>
                </a:solidFill>
              </a:defRPr>
            </a:pPr>
            <a:r>
              <a:rPr lang="en-US" sz="1200" b="0" i="1" baseline="0">
                <a:solidFill>
                  <a:srgbClr val="002060"/>
                </a:solidFill>
              </a:rPr>
              <a:t>Non-URG Students</a:t>
            </a:r>
            <a:endParaRPr lang="en-US" sz="1200" b="0" i="1">
              <a:solidFill>
                <a:srgbClr val="002060"/>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endParaRPr lang="en-US"/>
        </a:p>
      </c:txPr>
    </c:title>
    <c:autoTitleDeleted val="0"/>
    <c:plotArea>
      <c:layout/>
      <c:barChart>
        <c:barDir val="col"/>
        <c:grouping val="clustered"/>
        <c:varyColors val="0"/>
        <c:ser>
          <c:idx val="0"/>
          <c:order val="0"/>
          <c:tx>
            <c:strRef>
              <c:f>'Faculty Mentoring &amp; Advising'!$A$75</c:f>
              <c:strCache>
                <c:ptCount val="1"/>
                <c:pt idx="0">
                  <c:v>Very Helpful</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Advising'!$B$74:$G$74</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Advising'!$B$75:$G$75</c:f>
              <c:numCache>
                <c:formatCode>0%</c:formatCode>
                <c:ptCount val="6"/>
                <c:pt idx="0">
                  <c:v>0.74499089253187611</c:v>
                </c:pt>
                <c:pt idx="1">
                  <c:v>0.76714801444043323</c:v>
                </c:pt>
                <c:pt idx="2">
                  <c:v>0.71119133574007221</c:v>
                </c:pt>
                <c:pt idx="3">
                  <c:v>0.61386138613861385</c:v>
                </c:pt>
                <c:pt idx="4">
                  <c:v>0.41720430107526879</c:v>
                </c:pt>
                <c:pt idx="5">
                  <c:v>0.47870182555780932</c:v>
                </c:pt>
              </c:numCache>
            </c:numRef>
          </c:val>
          <c:extLst>
            <c:ext xmlns:c16="http://schemas.microsoft.com/office/drawing/2014/chart" uri="{C3380CC4-5D6E-409C-BE32-E72D297353CC}">
              <c16:uniqueId val="{00000000-AAE9-4740-851C-702AC25E538E}"/>
            </c:ext>
          </c:extLst>
        </c:ser>
        <c:ser>
          <c:idx val="1"/>
          <c:order val="1"/>
          <c:tx>
            <c:strRef>
              <c:f>'Faculty Mentoring &amp; Advising'!$A$76</c:f>
              <c:strCache>
                <c:ptCount val="1"/>
                <c:pt idx="0">
                  <c:v>Somewhat Helpful</c:v>
                </c:pt>
              </c:strCache>
            </c:strRef>
          </c:tx>
          <c:spPr>
            <a:solidFill>
              <a:srgbClr val="4472C4">
                <a:lumMod val="20000"/>
                <a:lumOff val="80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Advising'!$B$74:$G$74</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Advising'!$B$76:$G$76</c:f>
              <c:numCache>
                <c:formatCode>0%</c:formatCode>
                <c:ptCount val="6"/>
                <c:pt idx="0">
                  <c:v>0.20765027322404372</c:v>
                </c:pt>
                <c:pt idx="1">
                  <c:v>0.17509025270758122</c:v>
                </c:pt>
                <c:pt idx="2">
                  <c:v>0.19494584837545126</c:v>
                </c:pt>
                <c:pt idx="3">
                  <c:v>0.26930693069306932</c:v>
                </c:pt>
                <c:pt idx="4">
                  <c:v>0.29032258064516131</c:v>
                </c:pt>
                <c:pt idx="5">
                  <c:v>0.31845841784989859</c:v>
                </c:pt>
              </c:numCache>
            </c:numRef>
          </c:val>
          <c:extLst>
            <c:ext xmlns:c16="http://schemas.microsoft.com/office/drawing/2014/chart" uri="{C3380CC4-5D6E-409C-BE32-E72D297353CC}">
              <c16:uniqueId val="{00000001-AAE9-4740-851C-702AC25E538E}"/>
            </c:ext>
          </c:extLst>
        </c:ser>
        <c:dLbls>
          <c:dLblPos val="outEnd"/>
          <c:showLegendKey val="0"/>
          <c:showVal val="1"/>
          <c:showCatName val="0"/>
          <c:showSerName val="0"/>
          <c:showPercent val="0"/>
          <c:showBubbleSize val="0"/>
        </c:dLbls>
        <c:gapWidth val="219"/>
        <c:overlap val="-27"/>
        <c:axId val="41802783"/>
        <c:axId val="41803199"/>
      </c:barChart>
      <c:catAx>
        <c:axId val="41802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803199"/>
        <c:crosses val="autoZero"/>
        <c:auto val="1"/>
        <c:lblAlgn val="ctr"/>
        <c:lblOffset val="100"/>
        <c:noMultiLvlLbl val="0"/>
      </c:catAx>
      <c:valAx>
        <c:axId val="41803199"/>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802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2060"/>
      </a:solid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200" b="1" i="0" u="none" strike="noStrike" kern="1200" spc="0" baseline="0">
                <a:solidFill>
                  <a:schemeClr val="accent6">
                    <a:lumMod val="10000"/>
                  </a:schemeClr>
                </a:solidFill>
                <a:latin typeface="+mn-lt"/>
                <a:ea typeface="+mn-ea"/>
                <a:cs typeface="+mn-cs"/>
              </a:defRPr>
            </a:pPr>
            <a:r>
              <a:rPr lang="en-US" sz="1200">
                <a:solidFill>
                  <a:schemeClr val="accent2">
                    <a:lumMod val="75000"/>
                  </a:schemeClr>
                </a:solidFill>
              </a:rPr>
              <a:t>How</a:t>
            </a:r>
            <a:r>
              <a:rPr lang="en-US" sz="1200" baseline="0">
                <a:solidFill>
                  <a:schemeClr val="accent2">
                    <a:lumMod val="75000"/>
                  </a:schemeClr>
                </a:solidFill>
              </a:rPr>
              <a:t> helpful was the advice you received in these areas from another faculty mentor?</a:t>
            </a:r>
          </a:p>
          <a:p>
            <a:pPr>
              <a:defRPr sz="1200">
                <a:solidFill>
                  <a:schemeClr val="accent6">
                    <a:lumMod val="10000"/>
                  </a:schemeClr>
                </a:solidFill>
              </a:defRPr>
            </a:pPr>
            <a:r>
              <a:rPr lang="en-US" sz="1200" b="0" i="1" baseline="0">
                <a:solidFill>
                  <a:schemeClr val="accent2">
                    <a:lumMod val="75000"/>
                  </a:schemeClr>
                </a:solidFill>
              </a:rPr>
              <a:t>URG Students</a:t>
            </a:r>
            <a:endParaRPr lang="en-US" sz="1200" b="0" i="1">
              <a:solidFill>
                <a:schemeClr val="accent2">
                  <a:lumMod val="75000"/>
                </a:schemeClr>
              </a:solidFill>
            </a:endParaRPr>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accent6">
                  <a:lumMod val="10000"/>
                </a:schemeClr>
              </a:solidFill>
              <a:latin typeface="+mn-lt"/>
              <a:ea typeface="+mn-ea"/>
              <a:cs typeface="+mn-cs"/>
            </a:defRPr>
          </a:pPr>
          <a:endParaRPr lang="en-US"/>
        </a:p>
      </c:txPr>
    </c:title>
    <c:autoTitleDeleted val="0"/>
    <c:plotArea>
      <c:layout/>
      <c:barChart>
        <c:barDir val="col"/>
        <c:grouping val="clustered"/>
        <c:varyColors val="0"/>
        <c:ser>
          <c:idx val="0"/>
          <c:order val="0"/>
          <c:tx>
            <c:strRef>
              <c:f>'Faculty Mentoring &amp; Advising'!$A$79</c:f>
              <c:strCache>
                <c:ptCount val="1"/>
                <c:pt idx="0">
                  <c:v>Very Helpful</c:v>
                </c:pt>
              </c:strCache>
            </c:strRef>
          </c:tx>
          <c:spPr>
            <a:solidFill>
              <a:srgbClr val="ED7D31">
                <a:lumMod val="75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Advising'!$B$78:$G$78</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Advising'!$B$79:$G$79</c:f>
              <c:numCache>
                <c:formatCode>0%</c:formatCode>
                <c:ptCount val="6"/>
                <c:pt idx="0">
                  <c:v>0.66666666666666663</c:v>
                </c:pt>
                <c:pt idx="1">
                  <c:v>0.70967741935483875</c:v>
                </c:pt>
                <c:pt idx="2">
                  <c:v>0.72727272727272729</c:v>
                </c:pt>
                <c:pt idx="3">
                  <c:v>0.75757575757575757</c:v>
                </c:pt>
                <c:pt idx="4">
                  <c:v>0.62962962962962965</c:v>
                </c:pt>
                <c:pt idx="5">
                  <c:v>0.7</c:v>
                </c:pt>
              </c:numCache>
            </c:numRef>
          </c:val>
          <c:extLst>
            <c:ext xmlns:c16="http://schemas.microsoft.com/office/drawing/2014/chart" uri="{C3380CC4-5D6E-409C-BE32-E72D297353CC}">
              <c16:uniqueId val="{00000000-68CB-4E2E-A8AC-2068E09C91BB}"/>
            </c:ext>
          </c:extLst>
        </c:ser>
        <c:ser>
          <c:idx val="1"/>
          <c:order val="1"/>
          <c:tx>
            <c:strRef>
              <c:f>'Faculty Mentoring &amp; Advising'!$A$80</c:f>
              <c:strCache>
                <c:ptCount val="1"/>
                <c:pt idx="0">
                  <c:v>Somewhat Helpful</c:v>
                </c:pt>
              </c:strCache>
            </c:strRef>
          </c:tx>
          <c:spPr>
            <a:solidFill>
              <a:srgbClr val="ED7D31">
                <a:lumMod val="40000"/>
                <a:lumOff val="60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Advising'!$B$78:$G$78</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Advising'!$B$80:$G$80</c:f>
              <c:numCache>
                <c:formatCode>0%</c:formatCode>
                <c:ptCount val="6"/>
                <c:pt idx="0">
                  <c:v>0.25925925925925924</c:v>
                </c:pt>
                <c:pt idx="1">
                  <c:v>0.29032258064516131</c:v>
                </c:pt>
                <c:pt idx="2">
                  <c:v>0.24242424242424243</c:v>
                </c:pt>
                <c:pt idx="3">
                  <c:v>0.15151515151515152</c:v>
                </c:pt>
                <c:pt idx="4">
                  <c:v>0.22222222222222221</c:v>
                </c:pt>
                <c:pt idx="5">
                  <c:v>0.2</c:v>
                </c:pt>
              </c:numCache>
            </c:numRef>
          </c:val>
          <c:extLst>
            <c:ext xmlns:c16="http://schemas.microsoft.com/office/drawing/2014/chart" uri="{C3380CC4-5D6E-409C-BE32-E72D297353CC}">
              <c16:uniqueId val="{00000001-68CB-4E2E-A8AC-2068E09C91BB}"/>
            </c:ext>
          </c:extLst>
        </c:ser>
        <c:dLbls>
          <c:dLblPos val="outEnd"/>
          <c:showLegendKey val="0"/>
          <c:showVal val="1"/>
          <c:showCatName val="0"/>
          <c:showSerName val="0"/>
          <c:showPercent val="0"/>
          <c:showBubbleSize val="0"/>
        </c:dLbls>
        <c:gapWidth val="219"/>
        <c:overlap val="-27"/>
        <c:axId val="41789887"/>
        <c:axId val="41790303"/>
      </c:barChart>
      <c:catAx>
        <c:axId val="417898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790303"/>
        <c:crosses val="autoZero"/>
        <c:auto val="1"/>
        <c:lblAlgn val="ctr"/>
        <c:lblOffset val="100"/>
        <c:noMultiLvlLbl val="0"/>
      </c:catAx>
      <c:valAx>
        <c:axId val="41790303"/>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7898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2060"/>
      </a:solidFill>
    </a:ln>
    <a:effectLst/>
  </c:spPr>
  <c:txPr>
    <a:bodyPr/>
    <a:lstStyle/>
    <a:p>
      <a:pPr>
        <a:defRPr b="1"/>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200" b="1" i="0" u="none" strike="noStrike" kern="1200" spc="0" baseline="0">
                <a:solidFill>
                  <a:srgbClr val="002060"/>
                </a:solidFill>
                <a:latin typeface="+mn-lt"/>
                <a:ea typeface="+mn-ea"/>
                <a:cs typeface="+mn-cs"/>
              </a:defRPr>
            </a:pPr>
            <a:r>
              <a:rPr lang="en-US" sz="1200">
                <a:solidFill>
                  <a:srgbClr val="002060"/>
                </a:solidFill>
              </a:rPr>
              <a:t>How</a:t>
            </a:r>
            <a:r>
              <a:rPr lang="en-US" sz="1200" baseline="0">
                <a:solidFill>
                  <a:srgbClr val="002060"/>
                </a:solidFill>
              </a:rPr>
              <a:t> helpful was the advice you received in these areas from another faculty mentor?</a:t>
            </a:r>
          </a:p>
          <a:p>
            <a:pPr>
              <a:defRPr sz="1200">
                <a:solidFill>
                  <a:srgbClr val="002060"/>
                </a:solidFill>
              </a:defRPr>
            </a:pPr>
            <a:r>
              <a:rPr lang="en-US" sz="1200" b="0" i="1" baseline="0">
                <a:solidFill>
                  <a:srgbClr val="002060"/>
                </a:solidFill>
              </a:rPr>
              <a:t>Non-URG Students</a:t>
            </a:r>
            <a:endParaRPr lang="en-US" sz="1200" b="0" i="1">
              <a:solidFill>
                <a:srgbClr val="002060"/>
              </a:solidFill>
            </a:endParaRPr>
          </a:p>
        </c:rich>
      </c:tx>
      <c:overlay val="0"/>
      <c:spPr>
        <a:noFill/>
        <a:ln>
          <a:noFill/>
        </a:ln>
        <a:effectLst/>
      </c:spPr>
      <c:txPr>
        <a:bodyPr rot="0" spcFirstLastPara="1" vertOverflow="ellipsis" vert="horz" wrap="square" anchor="ctr" anchorCtr="1"/>
        <a:lstStyle/>
        <a:p>
          <a:pPr>
            <a:defRPr sz="1200" b="1" i="0" u="none" strike="noStrike" kern="1200" spc="0" baseline="0">
              <a:solidFill>
                <a:srgbClr val="002060"/>
              </a:solidFill>
              <a:latin typeface="+mn-lt"/>
              <a:ea typeface="+mn-ea"/>
              <a:cs typeface="+mn-cs"/>
            </a:defRPr>
          </a:pPr>
          <a:endParaRPr lang="en-US"/>
        </a:p>
      </c:txPr>
    </c:title>
    <c:autoTitleDeleted val="0"/>
    <c:plotArea>
      <c:layout/>
      <c:barChart>
        <c:barDir val="col"/>
        <c:grouping val="clustered"/>
        <c:varyColors val="0"/>
        <c:ser>
          <c:idx val="0"/>
          <c:order val="0"/>
          <c:tx>
            <c:strRef>
              <c:f>'Faculty Mentoring &amp; Advising'!$A$79</c:f>
              <c:strCache>
                <c:ptCount val="1"/>
                <c:pt idx="0">
                  <c:v>Very Helpful</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Advising'!$B$78:$G$78</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Advising'!$B$79:$G$79</c:f>
              <c:numCache>
                <c:formatCode>0%</c:formatCode>
                <c:ptCount val="6"/>
                <c:pt idx="0">
                  <c:v>0.67932489451476796</c:v>
                </c:pt>
                <c:pt idx="1">
                  <c:v>0.71167883211678828</c:v>
                </c:pt>
                <c:pt idx="2">
                  <c:v>0.67816091954022983</c:v>
                </c:pt>
                <c:pt idx="3">
                  <c:v>0.63636363636363635</c:v>
                </c:pt>
                <c:pt idx="4">
                  <c:v>0.50442477876106195</c:v>
                </c:pt>
                <c:pt idx="5">
                  <c:v>0.54471544715447151</c:v>
                </c:pt>
              </c:numCache>
            </c:numRef>
          </c:val>
          <c:extLst>
            <c:ext xmlns:c16="http://schemas.microsoft.com/office/drawing/2014/chart" uri="{C3380CC4-5D6E-409C-BE32-E72D297353CC}">
              <c16:uniqueId val="{00000000-C963-4AD6-A314-BF9FE54BD0E7}"/>
            </c:ext>
          </c:extLst>
        </c:ser>
        <c:ser>
          <c:idx val="1"/>
          <c:order val="1"/>
          <c:tx>
            <c:strRef>
              <c:f>'Faculty Mentoring &amp; Advising'!$A$80</c:f>
              <c:strCache>
                <c:ptCount val="1"/>
                <c:pt idx="0">
                  <c:v>Somewhat Helpful</c:v>
                </c:pt>
              </c:strCache>
            </c:strRef>
          </c:tx>
          <c:spPr>
            <a:solidFill>
              <a:srgbClr val="4472C4">
                <a:lumMod val="20000"/>
                <a:lumOff val="80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'Faculty Mentoring &amp; Advising'!$B$78:$G$78</c:f>
              <c:strCache>
                <c:ptCount val="6"/>
                <c:pt idx="0">
                  <c:v>Selection of a Dissertation Topic</c:v>
                </c:pt>
                <c:pt idx="1">
                  <c:v>Your Dissertation Research</c:v>
                </c:pt>
                <c:pt idx="2">
                  <c:v>Writing and Revising Your Dissertation</c:v>
                </c:pt>
                <c:pt idx="3">
                  <c:v>Academic Career Options</c:v>
                </c:pt>
                <c:pt idx="4">
                  <c:v>Nonacademic Career Options</c:v>
                </c:pt>
                <c:pt idx="5">
                  <c:v>Search for Employment or Training</c:v>
                </c:pt>
              </c:strCache>
            </c:strRef>
          </c:cat>
          <c:val>
            <c:numRef>
              <c:f>'Faculty Mentoring &amp; Advising'!$B$80:$G$80</c:f>
              <c:numCache>
                <c:formatCode>0%</c:formatCode>
                <c:ptCount val="6"/>
                <c:pt idx="0">
                  <c:v>0.26160337552742619</c:v>
                </c:pt>
                <c:pt idx="1">
                  <c:v>0.24817518248175183</c:v>
                </c:pt>
                <c:pt idx="2">
                  <c:v>0.27203065134099619</c:v>
                </c:pt>
                <c:pt idx="3">
                  <c:v>0.30434782608695654</c:v>
                </c:pt>
                <c:pt idx="4">
                  <c:v>0.31415929203539822</c:v>
                </c:pt>
                <c:pt idx="5">
                  <c:v>0.34146341463414637</c:v>
                </c:pt>
              </c:numCache>
            </c:numRef>
          </c:val>
          <c:extLst>
            <c:ext xmlns:c16="http://schemas.microsoft.com/office/drawing/2014/chart" uri="{C3380CC4-5D6E-409C-BE32-E72D297353CC}">
              <c16:uniqueId val="{00000001-C963-4AD6-A314-BF9FE54BD0E7}"/>
            </c:ext>
          </c:extLst>
        </c:ser>
        <c:dLbls>
          <c:dLblPos val="outEnd"/>
          <c:showLegendKey val="0"/>
          <c:showVal val="1"/>
          <c:showCatName val="0"/>
          <c:showSerName val="0"/>
          <c:showPercent val="0"/>
          <c:showBubbleSize val="0"/>
        </c:dLbls>
        <c:gapWidth val="219"/>
        <c:overlap val="-27"/>
        <c:axId val="41789887"/>
        <c:axId val="41790303"/>
      </c:barChart>
      <c:catAx>
        <c:axId val="417898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790303"/>
        <c:crosses val="autoZero"/>
        <c:auto val="1"/>
        <c:lblAlgn val="ctr"/>
        <c:lblOffset val="100"/>
        <c:noMultiLvlLbl val="0"/>
      </c:catAx>
      <c:valAx>
        <c:axId val="41790303"/>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417898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2060"/>
      </a:solidFill>
    </a:ln>
    <a:effectLst/>
  </c:spPr>
  <c:txPr>
    <a:bodyPr/>
    <a:lstStyle/>
    <a:p>
      <a:pPr>
        <a:defRPr b="1"/>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accent6">
                    <a:lumMod val="10000"/>
                  </a:schemeClr>
                </a:solidFill>
                <a:latin typeface="+mn-lt"/>
                <a:ea typeface="+mn-ea"/>
                <a:cs typeface="+mn-cs"/>
              </a:defRPr>
            </a:pPr>
            <a:r>
              <a:rPr lang="en-US" b="1">
                <a:solidFill>
                  <a:schemeClr val="accent6">
                    <a:lumMod val="10000"/>
                  </a:schemeClr>
                </a:solidFill>
              </a:rPr>
              <a:t>To</a:t>
            </a:r>
            <a:r>
              <a:rPr lang="en-US" b="1" baseline="0">
                <a:solidFill>
                  <a:schemeClr val="accent6">
                    <a:lumMod val="10000"/>
                  </a:schemeClr>
                </a:solidFill>
              </a:rPr>
              <a:t> what extent do you agree with each of the following statements?</a:t>
            </a:r>
            <a:endParaRPr lang="en-US" b="1">
              <a:solidFill>
                <a:schemeClr val="accent6">
                  <a:lumMod val="10000"/>
                </a:schemeClr>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accent6">
                  <a:lumMod val="10000"/>
                </a:schemeClr>
              </a:solidFill>
              <a:latin typeface="+mn-lt"/>
              <a:ea typeface="+mn-ea"/>
              <a:cs typeface="+mn-cs"/>
            </a:defRPr>
          </a:pPr>
          <a:endParaRPr lang="en-US"/>
        </a:p>
      </c:txPr>
    </c:title>
    <c:autoTitleDeleted val="0"/>
    <c:plotArea>
      <c:layout/>
      <c:barChart>
        <c:barDir val="bar"/>
        <c:grouping val="clustered"/>
        <c:varyColors val="0"/>
        <c:ser>
          <c:idx val="0"/>
          <c:order val="0"/>
          <c:tx>
            <c:strRef>
              <c:f>Experience!$B$39</c:f>
              <c:strCache>
                <c:ptCount val="1"/>
                <c:pt idx="0">
                  <c:v>Underrepresented</c:v>
                </c:pt>
              </c:strCache>
            </c:strRef>
          </c:tx>
          <c:spPr>
            <a:solidFill>
              <a:srgbClr val="00CC9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Experience!$A$40:$A$43</c:f>
              <c:strCache>
                <c:ptCount val="4"/>
                <c:pt idx="0">
                  <c:v>Students in my program are collegial</c:v>
                </c:pt>
                <c:pt idx="1">
                  <c:v>The social climate of my program is positive</c:v>
                </c:pt>
                <c:pt idx="2">
                  <c:v>The intellectual climate of my program is positive</c:v>
                </c:pt>
                <c:pt idx="3">
                  <c:v>Students in my program are treated with respect by faculty</c:v>
                </c:pt>
              </c:strCache>
            </c:strRef>
          </c:cat>
          <c:val>
            <c:numRef>
              <c:f>Experience!$B$40:$B$43</c:f>
              <c:numCache>
                <c:formatCode>0.00</c:formatCode>
                <c:ptCount val="4"/>
                <c:pt idx="0">
                  <c:v>4.4242424242424239</c:v>
                </c:pt>
                <c:pt idx="1">
                  <c:v>3.8636363636363638</c:v>
                </c:pt>
                <c:pt idx="2">
                  <c:v>4.1212121212121211</c:v>
                </c:pt>
                <c:pt idx="3">
                  <c:v>3.9848484848484849</c:v>
                </c:pt>
              </c:numCache>
            </c:numRef>
          </c:val>
          <c:extLst>
            <c:ext xmlns:c16="http://schemas.microsoft.com/office/drawing/2014/chart" uri="{C3380CC4-5D6E-409C-BE32-E72D297353CC}">
              <c16:uniqueId val="{00000000-4734-4F47-B7FC-6A693058CA98}"/>
            </c:ext>
          </c:extLst>
        </c:ser>
        <c:ser>
          <c:idx val="1"/>
          <c:order val="1"/>
          <c:tx>
            <c:strRef>
              <c:f>Experience!$C$39</c:f>
              <c:strCache>
                <c:ptCount val="1"/>
                <c:pt idx="0">
                  <c:v>Non-Underrepresented</c:v>
                </c:pt>
              </c:strCache>
            </c:strRef>
          </c:tx>
          <c:spPr>
            <a:solidFill>
              <a:srgbClr val="00206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Experience!$A$40:$A$43</c:f>
              <c:strCache>
                <c:ptCount val="4"/>
                <c:pt idx="0">
                  <c:v>Students in my program are collegial</c:v>
                </c:pt>
                <c:pt idx="1">
                  <c:v>The social climate of my program is positive</c:v>
                </c:pt>
                <c:pt idx="2">
                  <c:v>The intellectual climate of my program is positive</c:v>
                </c:pt>
                <c:pt idx="3">
                  <c:v>Students in my program are treated with respect by faculty</c:v>
                </c:pt>
              </c:strCache>
            </c:strRef>
          </c:cat>
          <c:val>
            <c:numRef>
              <c:f>Experience!$C$40:$C$43</c:f>
              <c:numCache>
                <c:formatCode>0.00</c:formatCode>
                <c:ptCount val="4"/>
                <c:pt idx="0">
                  <c:v>4.3274336283185839</c:v>
                </c:pt>
                <c:pt idx="1">
                  <c:v>4.0212389380530977</c:v>
                </c:pt>
                <c:pt idx="2">
                  <c:v>4.168141592920354</c:v>
                </c:pt>
                <c:pt idx="3">
                  <c:v>4.1345132743362836</c:v>
                </c:pt>
              </c:numCache>
            </c:numRef>
          </c:val>
          <c:extLst>
            <c:ext xmlns:c16="http://schemas.microsoft.com/office/drawing/2014/chart" uri="{C3380CC4-5D6E-409C-BE32-E72D297353CC}">
              <c16:uniqueId val="{00000001-4734-4F47-B7FC-6A693058CA98}"/>
            </c:ext>
          </c:extLst>
        </c:ser>
        <c:ser>
          <c:idx val="2"/>
          <c:order val="2"/>
          <c:tx>
            <c:strRef>
              <c:f>Experience!$D$39</c:f>
              <c:strCache>
                <c:ptCount val="1"/>
                <c:pt idx="0">
                  <c:v>Overall</c:v>
                </c:pt>
              </c:strCache>
            </c:strRef>
          </c:tx>
          <c:spPr>
            <a:solidFill>
              <a:schemeClr val="accent4">
                <a:lumMod val="40000"/>
                <a:lumOff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Experience!$A$40:$A$43</c:f>
              <c:strCache>
                <c:ptCount val="4"/>
                <c:pt idx="0">
                  <c:v>Students in my program are collegial</c:v>
                </c:pt>
                <c:pt idx="1">
                  <c:v>The social climate of my program is positive</c:v>
                </c:pt>
                <c:pt idx="2">
                  <c:v>The intellectual climate of my program is positive</c:v>
                </c:pt>
                <c:pt idx="3">
                  <c:v>Students in my program are treated with respect by faculty</c:v>
                </c:pt>
              </c:strCache>
            </c:strRef>
          </c:cat>
          <c:val>
            <c:numRef>
              <c:f>Experience!$D$40:$D$43</c:f>
              <c:numCache>
                <c:formatCode>0.00</c:formatCode>
                <c:ptCount val="4"/>
                <c:pt idx="0">
                  <c:v>4.3375594294770208</c:v>
                </c:pt>
                <c:pt idx="1">
                  <c:v>4.004754358161648</c:v>
                </c:pt>
                <c:pt idx="2">
                  <c:v>4.1632329635499206</c:v>
                </c:pt>
                <c:pt idx="3">
                  <c:v>4.1188589540412046</c:v>
                </c:pt>
              </c:numCache>
            </c:numRef>
          </c:val>
          <c:extLst>
            <c:ext xmlns:c16="http://schemas.microsoft.com/office/drawing/2014/chart" uri="{C3380CC4-5D6E-409C-BE32-E72D297353CC}">
              <c16:uniqueId val="{00000002-4734-4F47-B7FC-6A693058CA98}"/>
            </c:ext>
          </c:extLst>
        </c:ser>
        <c:dLbls>
          <c:dLblPos val="outEnd"/>
          <c:showLegendKey val="0"/>
          <c:showVal val="1"/>
          <c:showCatName val="0"/>
          <c:showSerName val="0"/>
          <c:showPercent val="0"/>
          <c:showBubbleSize val="0"/>
        </c:dLbls>
        <c:gapWidth val="182"/>
        <c:axId val="940534240"/>
        <c:axId val="940535072"/>
      </c:barChart>
      <c:catAx>
        <c:axId val="9405342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940535072"/>
        <c:crosses val="autoZero"/>
        <c:auto val="1"/>
        <c:lblAlgn val="ctr"/>
        <c:lblOffset val="100"/>
        <c:noMultiLvlLbl val="0"/>
      </c:catAx>
      <c:valAx>
        <c:axId val="940535072"/>
        <c:scaling>
          <c:orientation val="minMax"/>
          <c:min val="0"/>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crossAx val="940534240"/>
        <c:crosses val="autoZero"/>
        <c:crossBetween val="between"/>
        <c:majorUnit val="1"/>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accent6">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002060"/>
      </a:solid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1026"/>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8195" name="Rectangle 1027"/>
          <p:cNvSpPr>
            <a:spLocks noGrp="1" noChangeArrowheads="1"/>
          </p:cNvSpPr>
          <p:nvPr>
            <p:ph type="dt" sz="quarter"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8196" name="Rectangle 1028"/>
          <p:cNvSpPr>
            <a:spLocks noGrp="1" noChangeArrowheads="1"/>
          </p:cNvSpPr>
          <p:nvPr>
            <p:ph type="ftr" sz="quarter" idx="2"/>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8197" name="Rectangle 1029"/>
          <p:cNvSpPr>
            <a:spLocks noGrp="1" noChangeArrowheads="1"/>
          </p:cNvSpPr>
          <p:nvPr>
            <p:ph type="sldNum" sz="quarter" idx="3"/>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81D65CA9-940F-124B-8988-7912BF4272ED}" type="slidenum">
              <a:rPr lang="en-US"/>
              <a:pPr>
                <a:defRPr/>
              </a:pPr>
              <a:t>‹#›</a:t>
            </a:fld>
            <a:endParaRPr lang="en-US"/>
          </a:p>
        </p:txBody>
      </p:sp>
    </p:spTree>
    <p:extLst>
      <p:ext uri="{BB962C8B-B14F-4D97-AF65-F5344CB8AC3E}">
        <p14:creationId xmlns:p14="http://schemas.microsoft.com/office/powerpoint/2010/main" val="174946583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6147" name="Rectangle 3"/>
          <p:cNvSpPr>
            <a:spLocks noGrp="1" noChangeArrowheads="1"/>
          </p:cNvSpPr>
          <p:nvPr>
            <p:ph type="dt"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6148"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6149" name="Rectangle 5"/>
          <p:cNvSpPr>
            <a:spLocks noGrp="1" noChangeArrowheads="1"/>
          </p:cNvSpPr>
          <p:nvPr>
            <p:ph type="body" sz="quarter" idx="3"/>
          </p:nvPr>
        </p:nvSpPr>
        <p:spPr bwMode="auto">
          <a:xfrm>
            <a:off x="935038" y="4416425"/>
            <a:ext cx="5140325" cy="4183063"/>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6151" name="Rectangle 7"/>
          <p:cNvSpPr>
            <a:spLocks noGrp="1" noChangeArrowheads="1"/>
          </p:cNvSpPr>
          <p:nvPr>
            <p:ph type="sldNum" sz="quarter" idx="5"/>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9CA94CF9-F909-874E-BFE6-B708F29F324C}" type="slidenum">
              <a:rPr lang="en-US"/>
              <a:pPr>
                <a:defRPr/>
              </a:pPr>
              <a:t>‹#›</a:t>
            </a:fld>
            <a:endParaRPr lang="en-US"/>
          </a:p>
        </p:txBody>
      </p:sp>
    </p:spTree>
    <p:extLst>
      <p:ext uri="{BB962C8B-B14F-4D97-AF65-F5344CB8AC3E}">
        <p14:creationId xmlns:p14="http://schemas.microsoft.com/office/powerpoint/2010/main" val="21599036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Osaka" charset="0"/>
        <a:cs typeface="Osaka" charset="0"/>
      </a:defRPr>
    </a:lvl1pPr>
    <a:lvl2pPr marL="457200" algn="l" rtl="0" eaLnBrk="0" fontAlgn="base" hangingPunct="0">
      <a:spcBef>
        <a:spcPct val="30000"/>
      </a:spcBef>
      <a:spcAft>
        <a:spcPct val="0"/>
      </a:spcAft>
      <a:defRPr sz="1200" kern="1200">
        <a:solidFill>
          <a:schemeClr val="tx1"/>
        </a:solidFill>
        <a:latin typeface="Times" charset="0"/>
        <a:ea typeface="Osaka" charset="0"/>
        <a:cs typeface="Osaka" charset="0"/>
      </a:defRPr>
    </a:lvl2pPr>
    <a:lvl3pPr marL="914400" algn="l" rtl="0" eaLnBrk="0" fontAlgn="base" hangingPunct="0">
      <a:spcBef>
        <a:spcPct val="30000"/>
      </a:spcBef>
      <a:spcAft>
        <a:spcPct val="0"/>
      </a:spcAft>
      <a:defRPr sz="1200" kern="1200">
        <a:solidFill>
          <a:schemeClr val="tx1"/>
        </a:solidFill>
        <a:latin typeface="Times" charset="0"/>
        <a:ea typeface="Osaka" charset="0"/>
        <a:cs typeface="Osaka" charset="0"/>
      </a:defRPr>
    </a:lvl3pPr>
    <a:lvl4pPr marL="1371600" algn="l" rtl="0" eaLnBrk="0" fontAlgn="base" hangingPunct="0">
      <a:spcBef>
        <a:spcPct val="30000"/>
      </a:spcBef>
      <a:spcAft>
        <a:spcPct val="0"/>
      </a:spcAft>
      <a:defRPr sz="1200" kern="1200">
        <a:solidFill>
          <a:schemeClr val="tx1"/>
        </a:solidFill>
        <a:latin typeface="Times" charset="0"/>
        <a:ea typeface="Osaka" charset="0"/>
        <a:cs typeface="Osaka" charset="0"/>
      </a:defRPr>
    </a:lvl4pPr>
    <a:lvl5pPr marL="1828800" algn="l" rtl="0" eaLnBrk="0" fontAlgn="base" hangingPunct="0">
      <a:spcBef>
        <a:spcPct val="30000"/>
      </a:spcBef>
      <a:spcAft>
        <a:spcPct val="0"/>
      </a:spcAft>
      <a:defRPr sz="1200" kern="1200">
        <a:solidFill>
          <a:schemeClr val="tx1"/>
        </a:solidFill>
        <a:latin typeface="Times" charset="0"/>
        <a:ea typeface="Osaka" charset="0"/>
        <a:cs typeface="Osaka"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52848BBB-787D-DE4E-8230-56155D928977}"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5819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02052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6754323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740481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430111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873823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599974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3297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984608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69406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873746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85879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160598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4592616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5381962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66762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CA94CF9-F909-874E-BFE6-B708F29F324C}" type="slidenum">
              <a:rPr lang="en-US" smtClean="0"/>
              <a:pPr>
                <a:defRPr/>
              </a:pPr>
              <a:t>3</a:t>
            </a:fld>
            <a:endParaRPr lang="en-US"/>
          </a:p>
        </p:txBody>
      </p:sp>
    </p:spTree>
    <p:extLst>
      <p:ext uri="{BB962C8B-B14F-4D97-AF65-F5344CB8AC3E}">
        <p14:creationId xmlns:p14="http://schemas.microsoft.com/office/powerpoint/2010/main" val="281604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Two or More Races category includes: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Three students who identify as both black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AIAN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Asian,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AIAN, Asian, and White</a:t>
            </a:r>
          </a:p>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561636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09030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719869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897770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72153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807691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9E23-A629-FF4F-926A-1507E10C3C62}"/>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43A90E3-9B16-C84D-9AD1-00C5BB0FE5B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AA706E7-E619-CA4A-8EFE-2B78F37FA48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8E0BDB7E-7F8C-C449-99EC-E66EE03AB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BBDE0-CC6B-7B44-BB24-F5ADADD80D2E}"/>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895053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CD42B-7D28-1243-8E72-DBEE3581B7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27582F-B9CA-BE4A-B3E2-F08731E331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A4F9F-1B6F-7043-8D3E-D6CA37FD275D}"/>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4E6C7A88-A746-9C4A-A1E4-2EA846DCD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03772-AB63-0841-B632-1DA33FD448F5}"/>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67321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88B5EA-8F7F-1C43-BC5E-0DA752BF9BD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1687C4-F919-6447-8425-E4C4B469EFE3}"/>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E4E31-131A-CA41-AB9F-0D0D663DACE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0B5DB993-35C6-2E4B-A397-F5ABF1EC2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D1C097-1821-F24E-898D-C8332493ED82}"/>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14238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7"/>
          <p:cNvSpPr>
            <a:spLocks noChangeArrowheads="1"/>
          </p:cNvSpPr>
          <p:nvPr userDrawn="1"/>
        </p:nvSpPr>
        <p:spPr bwMode="auto">
          <a:xfrm>
            <a:off x="0" y="0"/>
            <a:ext cx="9144000" cy="29718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pic>
        <p:nvPicPr>
          <p:cNvPr id="5" name="Picture 12"/>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7489825" y="60198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6" name="Text Box 14"/>
          <p:cNvSpPr txBox="1">
            <a:spLocks noChangeArrowheads="1"/>
          </p:cNvSpPr>
          <p:nvPr userDrawn="1"/>
        </p:nvSpPr>
        <p:spPr bwMode="auto">
          <a:xfrm>
            <a:off x="682625" y="60960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
        <p:nvSpPr>
          <p:cNvPr id="3074" name="Rectangle 2"/>
          <p:cNvSpPr>
            <a:spLocks noGrp="1" noChangeArrowheads="1"/>
          </p:cNvSpPr>
          <p:nvPr>
            <p:ph type="ctrTitle"/>
          </p:nvPr>
        </p:nvSpPr>
        <p:spPr>
          <a:xfrm>
            <a:off x="685800" y="457200"/>
            <a:ext cx="7772400" cy="2209800"/>
          </a:xfrm>
        </p:spPr>
        <p:txBody>
          <a:bodyPr anchor="ctr"/>
          <a:lstStyle>
            <a:lvl1pPr>
              <a:defRPr>
                <a:solidFill>
                  <a:srgbClr val="CC0000"/>
                </a:solidFill>
              </a:defRPr>
            </a:lvl1pPr>
          </a:lstStyle>
          <a:p>
            <a:pPr lvl="0"/>
            <a:r>
              <a:rPr lang="en-US" noProof="0"/>
              <a:t>Click to edit Master title style</a:t>
            </a:r>
          </a:p>
        </p:txBody>
      </p:sp>
      <p:sp>
        <p:nvSpPr>
          <p:cNvPr id="3075" name="Rectangle 3"/>
          <p:cNvSpPr>
            <a:spLocks noGrp="1" noChangeArrowheads="1"/>
          </p:cNvSpPr>
          <p:nvPr>
            <p:ph type="subTitle" idx="1"/>
          </p:nvPr>
        </p:nvSpPr>
        <p:spPr>
          <a:xfrm>
            <a:off x="762000" y="3200400"/>
            <a:ext cx="6400800" cy="1752600"/>
          </a:xfrm>
        </p:spPr>
        <p:txBody>
          <a:bodyPr/>
          <a:lstStyle>
            <a:lvl1pPr marL="0" indent="0">
              <a:buFont typeface="Wingdings" charset="0"/>
              <a:buNone/>
              <a:defRPr/>
            </a:lvl1pPr>
          </a:lstStyle>
          <a:p>
            <a:pPr lvl="0"/>
            <a:r>
              <a:rPr lang="en-US" noProof="0"/>
              <a:t>David Campbell</a:t>
            </a:r>
          </a:p>
          <a:p>
            <a:pPr lvl="0"/>
            <a:r>
              <a:rPr lang="en-US" noProof="0"/>
              <a:t>University Provost</a:t>
            </a:r>
          </a:p>
          <a:p>
            <a:pPr lvl="0"/>
            <a:r>
              <a:rPr lang="en-US" noProof="0"/>
              <a:t>Board of Trustees</a:t>
            </a:r>
          </a:p>
          <a:p>
            <a:pPr lvl="0"/>
            <a:r>
              <a:rPr lang="en-US" noProof="0"/>
              <a:t>September 18, 2008</a:t>
            </a:r>
          </a:p>
        </p:txBody>
      </p:sp>
    </p:spTree>
    <p:extLst>
      <p:ext uri="{BB962C8B-B14F-4D97-AF65-F5344CB8AC3E}">
        <p14:creationId xmlns:p14="http://schemas.microsoft.com/office/powerpoint/2010/main" val="985006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63381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654230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714067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042558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405752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5594796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877852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6F3-43AE-9C4F-B273-4D06AEF886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D26BDD-817D-2B45-A2CD-87285FD6BA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F2013-5629-5A48-A2E9-028BA3BAF490}"/>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A408CDE5-50EE-494A-8F3E-BAE3522DEC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838C41-0E10-3F4F-AFC7-AEFB13D0545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056005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365030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68627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762000"/>
            <a:ext cx="198120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762000"/>
            <a:ext cx="5791200" cy="4953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496638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CB26D-9AEE-C249-97E9-BBEECE802EDA}"/>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978021B0-FA82-5442-B9B1-CBB4A9C95E42}"/>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D4C868-5A61-C343-B207-71A1B62913AF}"/>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59282CEA-90F7-5348-8682-E58C85B202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BE8E4-1B4D-C44E-BE14-DD11C35F34E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405349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FA7F9-ADCE-BE4C-8133-24D7640A3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D4B7CA-1025-EA4D-AD00-292AD4F88683}"/>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61ADD6-63C8-7E4A-BAF9-2FE8EDEB0931}"/>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F75B2D-6901-6240-A04D-CB63DB57375F}"/>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D4844EBD-E166-4E4B-BC59-370065E9BE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5271-4A4C-AF48-ACFB-9B89111D304B}"/>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8075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E3D85-582F-8742-9D7C-D7F1E154CE58}"/>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6888E8-03B4-7E4D-8EC6-04909D96414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95BFF571-70B2-4B42-AED7-3720D699E4D6}"/>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157A70-714B-204B-9ADB-E2070AB15CFC}"/>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D7005FD2-F908-8544-A93A-CF6931ABB588}"/>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92677D-74E9-0940-AF5E-0E66B01B73D9}"/>
              </a:ext>
            </a:extLst>
          </p:cNvPr>
          <p:cNvSpPr>
            <a:spLocks noGrp="1"/>
          </p:cNvSpPr>
          <p:nvPr>
            <p:ph type="dt" sz="half" idx="10"/>
          </p:nvPr>
        </p:nvSpPr>
        <p:spPr/>
        <p:txBody>
          <a:bodyPr/>
          <a:lstStyle/>
          <a:p>
            <a:r>
              <a:rPr lang="en-US"/>
              <a:t>November 3, 2020</a:t>
            </a:r>
          </a:p>
        </p:txBody>
      </p:sp>
      <p:sp>
        <p:nvSpPr>
          <p:cNvPr id="8" name="Footer Placeholder 7">
            <a:extLst>
              <a:ext uri="{FF2B5EF4-FFF2-40B4-BE49-F238E27FC236}">
                <a16:creationId xmlns:a16="http://schemas.microsoft.com/office/drawing/2014/main" id="{08D29458-3DC7-8444-B05B-93AF484C97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464E4C-3B79-004F-9D84-4F977B22FE2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23910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3D343-3C0F-3148-BB27-5203D2B542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9633E-1215-0C40-832E-D04BED44E6BA}"/>
              </a:ext>
            </a:extLst>
          </p:cNvPr>
          <p:cNvSpPr>
            <a:spLocks noGrp="1"/>
          </p:cNvSpPr>
          <p:nvPr>
            <p:ph type="dt" sz="half" idx="10"/>
          </p:nvPr>
        </p:nvSpPr>
        <p:spPr/>
        <p:txBody>
          <a:bodyPr/>
          <a:lstStyle/>
          <a:p>
            <a:r>
              <a:rPr lang="en-US"/>
              <a:t>November 3, 2020</a:t>
            </a:r>
          </a:p>
        </p:txBody>
      </p:sp>
      <p:sp>
        <p:nvSpPr>
          <p:cNvPr id="4" name="Footer Placeholder 3">
            <a:extLst>
              <a:ext uri="{FF2B5EF4-FFF2-40B4-BE49-F238E27FC236}">
                <a16:creationId xmlns:a16="http://schemas.microsoft.com/office/drawing/2014/main" id="{C2A3B834-33CF-7D45-8940-0CD33622B4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A28BD8-B61F-2944-89F9-AD30FB13185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7356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8EEAFB-B9A7-0B4A-B0C8-7BF61DF7913B}"/>
              </a:ext>
            </a:extLst>
          </p:cNvPr>
          <p:cNvSpPr>
            <a:spLocks noGrp="1"/>
          </p:cNvSpPr>
          <p:nvPr>
            <p:ph type="dt" sz="half" idx="10"/>
          </p:nvPr>
        </p:nvSpPr>
        <p:spPr/>
        <p:txBody>
          <a:bodyPr/>
          <a:lstStyle/>
          <a:p>
            <a:r>
              <a:rPr lang="en-US"/>
              <a:t>November 3, 2020</a:t>
            </a:r>
          </a:p>
        </p:txBody>
      </p:sp>
      <p:sp>
        <p:nvSpPr>
          <p:cNvPr id="3" name="Footer Placeholder 2">
            <a:extLst>
              <a:ext uri="{FF2B5EF4-FFF2-40B4-BE49-F238E27FC236}">
                <a16:creationId xmlns:a16="http://schemas.microsoft.com/office/drawing/2014/main" id="{B9C95B57-282A-954D-A812-4F18F5219F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9FD9F9-A1D6-984F-B924-2162DD445E0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36238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D445F-D581-A44F-8CD6-7176FCC81252}"/>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1040AAB-15FC-2E43-8577-7A084D8AC3B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938E62-E6C9-7042-83A8-8BFE48E1308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2CDFCFCF-9E08-8841-8A7F-18272B5ABD26}"/>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ABADA287-5C07-BA4B-86EE-88798A2F5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6AB76B-3880-C64C-AD41-A826320FCD0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378471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B264-03A7-E241-B7B8-B7A0C2F90B3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E7A3F34-5B0B-CA43-8E2A-53CEA1A6E7A2}"/>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B11547A-EE54-1F46-8C69-C61C1991419B}"/>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D62EB64-2247-3F44-8751-002C3C4FA607}"/>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8B31EC35-6EFF-3B4D-9DE5-98A20442F4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714465-91A5-C34D-9FAA-2B90CD2D25FA}"/>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53118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6A1E99-234E-DE4D-8F96-8EBFD5D1CB5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C44954-3B03-9C45-B7A1-51F5911E5BE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D77FCC-CD25-CD49-9CD2-444C663A8C6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November 3, 2020</a:t>
            </a:r>
          </a:p>
        </p:txBody>
      </p:sp>
      <p:sp>
        <p:nvSpPr>
          <p:cNvPr id="5" name="Footer Placeholder 4">
            <a:extLst>
              <a:ext uri="{FF2B5EF4-FFF2-40B4-BE49-F238E27FC236}">
                <a16:creationId xmlns:a16="http://schemas.microsoft.com/office/drawing/2014/main" id="{51A66890-5520-EA43-9F83-82A0FE629E3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325233-866E-D844-8298-F825B6233CD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D12F09-0CA7-3A40-8BFF-4BA1978EEE83}" type="slidenum">
              <a:rPr lang="en-US" smtClean="0"/>
              <a:t>‹#›</a:t>
            </a:fld>
            <a:endParaRPr lang="en-US"/>
          </a:p>
        </p:txBody>
      </p:sp>
    </p:spTree>
    <p:extLst>
      <p:ext uri="{BB962C8B-B14F-4D97-AF65-F5344CB8AC3E}">
        <p14:creationId xmlns:p14="http://schemas.microsoft.com/office/powerpoint/2010/main" val="3745378277"/>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
          <p:cNvSpPr>
            <a:spLocks noChangeArrowheads="1"/>
          </p:cNvSpPr>
          <p:nvPr userDrawn="1"/>
        </p:nvSpPr>
        <p:spPr bwMode="auto">
          <a:xfrm>
            <a:off x="0" y="-42863"/>
            <a:ext cx="9144000" cy="347663"/>
          </a:xfrm>
          <a:prstGeom prst="rect">
            <a:avLst/>
          </a:prstGeom>
          <a:gradFill rotWithShape="0">
            <a:gsLst>
              <a:gs pos="0">
                <a:srgbClr val="333333"/>
              </a:gs>
              <a:gs pos="100000">
                <a:schemeClr val="tx1"/>
              </a:gs>
            </a:gsLst>
            <a:lin ang="540000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1026" name="Rectangle 2"/>
          <p:cNvSpPr>
            <a:spLocks noGrp="1" noChangeArrowheads="1"/>
          </p:cNvSpPr>
          <p:nvPr>
            <p:ph type="title"/>
          </p:nvPr>
        </p:nvSpPr>
        <p:spPr bwMode="auto">
          <a:xfrm>
            <a:off x="609600" y="762000"/>
            <a:ext cx="7924800" cy="685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This is the title of this slide.</a:t>
            </a:r>
          </a:p>
        </p:txBody>
      </p:sp>
      <p:sp>
        <p:nvSpPr>
          <p:cNvPr id="1027" name="Rectangle 3"/>
          <p:cNvSpPr>
            <a:spLocks noGrp="1" noChangeArrowheads="1"/>
          </p:cNvSpPr>
          <p:nvPr>
            <p:ph type="body" idx="1"/>
          </p:nvPr>
        </p:nvSpPr>
        <p:spPr bwMode="auto">
          <a:xfrm>
            <a:off x="609600" y="1828800"/>
            <a:ext cx="7924800" cy="3886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9" name="Rectangle 5"/>
          <p:cNvSpPr>
            <a:spLocks noGrp="1" noChangeArrowheads="1"/>
          </p:cNvSpPr>
          <p:nvPr>
            <p:ph type="ftr" sz="quarter" idx="3"/>
          </p:nvPr>
        </p:nvSpPr>
        <p:spPr bwMode="auto">
          <a:xfrm>
            <a:off x="609600" y="0"/>
            <a:ext cx="5105400" cy="30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bg1"/>
                </a:solidFill>
                <a:latin typeface="+mn-lt"/>
              </a:defRPr>
            </a:lvl1pPr>
          </a:lstStyle>
          <a:p>
            <a:pPr>
              <a:defRPr/>
            </a:pPr>
            <a:endParaRPr lang="en-US"/>
          </a:p>
        </p:txBody>
      </p:sp>
      <p:pic>
        <p:nvPicPr>
          <p:cNvPr id="1043" name="Picture 19"/>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7566025" y="61722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1044" name="Text Box 20"/>
          <p:cNvSpPr txBox="1">
            <a:spLocks noChangeArrowheads="1"/>
          </p:cNvSpPr>
          <p:nvPr userDrawn="1"/>
        </p:nvSpPr>
        <p:spPr bwMode="auto">
          <a:xfrm>
            <a:off x="682625" y="62484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Tree>
    <p:extLst>
      <p:ext uri="{BB962C8B-B14F-4D97-AF65-F5344CB8AC3E}">
        <p14:creationId xmlns:p14="http://schemas.microsoft.com/office/powerpoint/2010/main" val="3458578057"/>
      </p:ext>
    </p:extLst>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hf sldNum="0" hdr="0" ftr="0" dt="0"/>
  <p:txStyles>
    <p:titleStyle>
      <a:lvl1pPr algn="l" rtl="0" eaLnBrk="0" fontAlgn="base" hangingPunct="0">
        <a:spcBef>
          <a:spcPct val="0"/>
        </a:spcBef>
        <a:spcAft>
          <a:spcPct val="0"/>
        </a:spcAft>
        <a:defRPr sz="3600">
          <a:solidFill>
            <a:schemeClr val="tx1"/>
          </a:solidFill>
          <a:latin typeface="+mj-lt"/>
          <a:ea typeface="+mj-ea"/>
          <a:cs typeface="+mj-cs"/>
        </a:defRPr>
      </a:lvl1pPr>
      <a:lvl2pPr algn="l" rtl="0" eaLnBrk="0" fontAlgn="base" hangingPunct="0">
        <a:spcBef>
          <a:spcPct val="0"/>
        </a:spcBef>
        <a:spcAft>
          <a:spcPct val="0"/>
        </a:spcAft>
        <a:defRPr sz="3600">
          <a:solidFill>
            <a:schemeClr val="tx1"/>
          </a:solidFill>
          <a:latin typeface="Arial" charset="0"/>
          <a:ea typeface="Osaka" charset="0"/>
          <a:cs typeface="Osaka" charset="0"/>
        </a:defRPr>
      </a:lvl2pPr>
      <a:lvl3pPr algn="l" rtl="0" eaLnBrk="0" fontAlgn="base" hangingPunct="0">
        <a:spcBef>
          <a:spcPct val="0"/>
        </a:spcBef>
        <a:spcAft>
          <a:spcPct val="0"/>
        </a:spcAft>
        <a:defRPr sz="3600">
          <a:solidFill>
            <a:schemeClr val="tx1"/>
          </a:solidFill>
          <a:latin typeface="Arial" charset="0"/>
          <a:ea typeface="Osaka" charset="0"/>
          <a:cs typeface="Osaka" charset="0"/>
        </a:defRPr>
      </a:lvl3pPr>
      <a:lvl4pPr algn="l" rtl="0" eaLnBrk="0" fontAlgn="base" hangingPunct="0">
        <a:spcBef>
          <a:spcPct val="0"/>
        </a:spcBef>
        <a:spcAft>
          <a:spcPct val="0"/>
        </a:spcAft>
        <a:defRPr sz="3600">
          <a:solidFill>
            <a:schemeClr val="tx1"/>
          </a:solidFill>
          <a:latin typeface="Arial" charset="0"/>
          <a:ea typeface="Osaka" charset="0"/>
          <a:cs typeface="Osaka" charset="0"/>
        </a:defRPr>
      </a:lvl4pPr>
      <a:lvl5pPr algn="l" rtl="0" eaLnBrk="0" fontAlgn="base" hangingPunct="0">
        <a:spcBef>
          <a:spcPct val="0"/>
        </a:spcBef>
        <a:spcAft>
          <a:spcPct val="0"/>
        </a:spcAft>
        <a:defRPr sz="3600">
          <a:solidFill>
            <a:schemeClr val="tx1"/>
          </a:solidFill>
          <a:latin typeface="Arial" charset="0"/>
          <a:ea typeface="Osaka" charset="0"/>
          <a:cs typeface="Osaka" charset="0"/>
        </a:defRPr>
      </a:lvl5pPr>
      <a:lvl6pPr marL="457200" algn="l" rtl="0" fontAlgn="base">
        <a:spcBef>
          <a:spcPct val="0"/>
        </a:spcBef>
        <a:spcAft>
          <a:spcPct val="0"/>
        </a:spcAft>
        <a:defRPr sz="3600">
          <a:solidFill>
            <a:schemeClr val="tx1"/>
          </a:solidFill>
          <a:latin typeface="Arial" charset="0"/>
          <a:ea typeface="Osaka" charset="0"/>
          <a:cs typeface="Osaka" charset="0"/>
        </a:defRPr>
      </a:lvl6pPr>
      <a:lvl7pPr marL="914400" algn="l" rtl="0" fontAlgn="base">
        <a:spcBef>
          <a:spcPct val="0"/>
        </a:spcBef>
        <a:spcAft>
          <a:spcPct val="0"/>
        </a:spcAft>
        <a:defRPr sz="3600">
          <a:solidFill>
            <a:schemeClr val="tx1"/>
          </a:solidFill>
          <a:latin typeface="Arial" charset="0"/>
          <a:ea typeface="Osaka" charset="0"/>
          <a:cs typeface="Osaka" charset="0"/>
        </a:defRPr>
      </a:lvl7pPr>
      <a:lvl8pPr marL="1371600" algn="l" rtl="0" fontAlgn="base">
        <a:spcBef>
          <a:spcPct val="0"/>
        </a:spcBef>
        <a:spcAft>
          <a:spcPct val="0"/>
        </a:spcAft>
        <a:defRPr sz="3600">
          <a:solidFill>
            <a:schemeClr val="tx1"/>
          </a:solidFill>
          <a:latin typeface="Arial" charset="0"/>
          <a:ea typeface="Osaka" charset="0"/>
          <a:cs typeface="Osaka" charset="0"/>
        </a:defRPr>
      </a:lvl8pPr>
      <a:lvl9pPr marL="1828800" algn="l" rtl="0" fontAlgn="base">
        <a:spcBef>
          <a:spcPct val="0"/>
        </a:spcBef>
        <a:spcAft>
          <a:spcPct val="0"/>
        </a:spcAft>
        <a:defRPr sz="3600">
          <a:solidFill>
            <a:schemeClr val="tx1"/>
          </a:solidFill>
          <a:latin typeface="Arial" charset="0"/>
          <a:ea typeface="Osaka" charset="0"/>
          <a:cs typeface="Osaka" charset="0"/>
        </a:defRPr>
      </a:lvl9pPr>
    </p:titleStyle>
    <p:bodyStyle>
      <a:lvl1pPr marL="342900" indent="-342900" algn="l" rtl="0" eaLnBrk="0" fontAlgn="base" hangingPunct="0">
        <a:spcBef>
          <a:spcPct val="20000"/>
        </a:spcBef>
        <a:spcAft>
          <a:spcPct val="0"/>
        </a:spcAft>
        <a:buClr>
          <a:srgbClr val="2675B4"/>
        </a:buClr>
        <a:buFont typeface="Wingdings"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2pPr>
      <a:lvl3pPr marL="11430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3pPr>
      <a:lvl4pPr marL="16002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4pPr>
      <a:lvl5pPr marL="20574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5pPr>
      <a:lvl6pPr marL="25146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6pPr>
      <a:lvl7pPr marL="29718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7pPr>
      <a:lvl8pPr marL="34290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8pPr>
      <a:lvl9pPr marL="38862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6" name="Rectangle 4"/>
          <p:cNvSpPr>
            <a:spLocks noGrp="1" noChangeArrowheads="1"/>
          </p:cNvSpPr>
          <p:nvPr>
            <p:ph type="title"/>
          </p:nvPr>
        </p:nvSpPr>
        <p:spPr>
          <a:xfrm>
            <a:off x="533399" y="429954"/>
            <a:ext cx="8382000" cy="2482620"/>
          </a:xfrm>
        </p:spPr>
        <p:txBody>
          <a:bodyPr/>
          <a:lstStyle/>
          <a:p>
            <a:pPr algn="ctr" eaLnBrk="1" hangingPunct="1">
              <a:defRPr/>
            </a:pPr>
            <a:r>
              <a:rPr lang="en-US" sz="2800" b="1" dirty="0">
                <a:solidFill>
                  <a:srgbClr val="C70000"/>
                </a:solidFill>
              </a:rPr>
              <a:t>BOSTON UNIVERSITY</a:t>
            </a:r>
            <a:br>
              <a:rPr lang="en-US" sz="2800" b="1" dirty="0"/>
            </a:br>
            <a:r>
              <a:rPr lang="en-US" sz="2800" b="1" dirty="0">
                <a:solidFill>
                  <a:srgbClr val="C70000"/>
                </a:solidFill>
              </a:rPr>
              <a:t>Senior Research Assistant and Programmer Search</a:t>
            </a:r>
            <a:br>
              <a:rPr lang="en-US" sz="2800" b="1" dirty="0"/>
            </a:br>
            <a:r>
              <a:rPr lang="en-US" sz="1800" b="1" dirty="0"/>
              <a:t> </a:t>
            </a:r>
            <a:br>
              <a:rPr lang="en-US" sz="2800" b="1" dirty="0"/>
            </a:br>
            <a:r>
              <a:rPr lang="en-US" sz="1400" b="1" dirty="0"/>
              <a:t>February 2022</a:t>
            </a:r>
            <a:br>
              <a:rPr lang="en-US" sz="1400" b="1" dirty="0"/>
            </a:br>
            <a:endParaRPr lang="en-US" sz="1400" b="1" dirty="0">
              <a:solidFill>
                <a:srgbClr val="C70000"/>
              </a:solidFill>
            </a:endParaRPr>
          </a:p>
        </p:txBody>
      </p:sp>
      <p:sp>
        <p:nvSpPr>
          <p:cNvPr id="38917" name="Rectangle 5"/>
          <p:cNvSpPr>
            <a:spLocks noGrp="1" noChangeArrowheads="1"/>
          </p:cNvSpPr>
          <p:nvPr>
            <p:ph idx="1"/>
          </p:nvPr>
        </p:nvSpPr>
        <p:spPr>
          <a:xfrm>
            <a:off x="869116" y="2736778"/>
            <a:ext cx="8046283" cy="758464"/>
          </a:xfrm>
        </p:spPr>
        <p:txBody>
          <a:bodyPr/>
          <a:lstStyle/>
          <a:p>
            <a:pPr marL="0" indent="0" algn="ctr">
              <a:lnSpc>
                <a:spcPct val="90000"/>
              </a:lnSpc>
              <a:buNone/>
              <a:defRPr/>
            </a:pPr>
            <a:r>
              <a:rPr lang="en-US" sz="1800" b="1" dirty="0">
                <a:ea typeface="+mn-lt"/>
                <a:cs typeface="+mn-lt"/>
              </a:rPr>
              <a:t>Candidate Name:  Shuang Song</a:t>
            </a:r>
            <a:endParaRPr lang="en-US" sz="1800" b="1" dirty="0"/>
          </a:p>
          <a:p>
            <a:pPr marL="0" indent="0" algn="ctr" eaLnBrk="1" hangingPunct="1">
              <a:lnSpc>
                <a:spcPct val="90000"/>
              </a:lnSpc>
              <a:buFont typeface="Wingdings" charset="0"/>
              <a:buNone/>
              <a:defRPr/>
            </a:pPr>
            <a:endParaRPr lang="en-US" sz="1800" b="1" dirty="0"/>
          </a:p>
          <a:p>
            <a:pPr marL="0" indent="0" algn="ctr" eaLnBrk="1" hangingPunct="1">
              <a:lnSpc>
                <a:spcPct val="90000"/>
              </a:lnSpc>
              <a:buFont typeface="Wingdings" charset="0"/>
              <a:buNone/>
              <a:defRPr/>
            </a:pPr>
            <a:endParaRPr lang="en-US" sz="1800" b="1" dirty="0"/>
          </a:p>
        </p:txBody>
      </p:sp>
      <p:sp>
        <p:nvSpPr>
          <p:cNvPr id="15364" name="TextBox 4"/>
          <p:cNvSpPr txBox="1">
            <a:spLocks noChangeArrowheads="1"/>
          </p:cNvSpPr>
          <p:nvPr/>
        </p:nvSpPr>
        <p:spPr bwMode="auto">
          <a:xfrm>
            <a:off x="1658938" y="6367463"/>
            <a:ext cx="185737"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5" name="TextBox 5"/>
          <p:cNvSpPr txBox="1">
            <a:spLocks noChangeArrowheads="1"/>
          </p:cNvSpPr>
          <p:nvPr/>
        </p:nvSpPr>
        <p:spPr bwMode="auto">
          <a:xfrm>
            <a:off x="5376863" y="6434138"/>
            <a:ext cx="1841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6" name="TextBox 10"/>
          <p:cNvSpPr txBox="1">
            <a:spLocks noChangeArrowheads="1"/>
          </p:cNvSpPr>
          <p:nvPr/>
        </p:nvSpPr>
        <p:spPr bwMode="auto">
          <a:xfrm>
            <a:off x="5468938" y="5722938"/>
            <a:ext cx="185737"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7" name="TextBox 8"/>
          <p:cNvSpPr txBox="1">
            <a:spLocks noChangeArrowheads="1"/>
          </p:cNvSpPr>
          <p:nvPr/>
        </p:nvSpPr>
        <p:spPr bwMode="auto">
          <a:xfrm>
            <a:off x="4648200" y="6172200"/>
            <a:ext cx="1600200" cy="461963"/>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pic>
        <p:nvPicPr>
          <p:cNvPr id="2" name="Picture 1">
            <a:extLst>
              <a:ext uri="{FF2B5EF4-FFF2-40B4-BE49-F238E27FC236}">
                <a16:creationId xmlns:a16="http://schemas.microsoft.com/office/drawing/2014/main" id="{DC45546C-713E-374C-8F36-9A47724E85D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60023" y="4163318"/>
            <a:ext cx="3083977" cy="2021683"/>
          </a:xfrm>
          <a:prstGeom prst="rect">
            <a:avLst/>
          </a:prstGeom>
        </p:spPr>
      </p:pic>
      <p:pic>
        <p:nvPicPr>
          <p:cNvPr id="5" name="Picture 4">
            <a:extLst>
              <a:ext uri="{FF2B5EF4-FFF2-40B4-BE49-F238E27FC236}">
                <a16:creationId xmlns:a16="http://schemas.microsoft.com/office/drawing/2014/main" id="{01DA6032-C511-8E4A-9729-3D2DE352183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138776"/>
            <a:ext cx="3065463" cy="2026497"/>
          </a:xfrm>
          <a:prstGeom prst="rect">
            <a:avLst/>
          </a:prstGeom>
        </p:spPr>
      </p:pic>
      <p:pic>
        <p:nvPicPr>
          <p:cNvPr id="9" name="Picture 8">
            <a:extLst>
              <a:ext uri="{FF2B5EF4-FFF2-40B4-BE49-F238E27FC236}">
                <a16:creationId xmlns:a16="http://schemas.microsoft.com/office/drawing/2014/main" id="{C8092BDD-E0E6-0C48-AE6B-352935AE2CB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00099" y="4163318"/>
            <a:ext cx="2868613" cy="2021582"/>
          </a:xfrm>
          <a:prstGeom prst="rect">
            <a:avLst/>
          </a:prstGeom>
        </p:spPr>
      </p:pic>
    </p:spTree>
    <p:extLst>
      <p:ext uri="{BB962C8B-B14F-4D97-AF65-F5344CB8AC3E}">
        <p14:creationId xmlns:p14="http://schemas.microsoft.com/office/powerpoint/2010/main" val="3724322970"/>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55531"/>
            <a:ext cx="8654362" cy="810462"/>
          </a:xfrm>
        </p:spPr>
        <p:txBody>
          <a:bodyPr>
            <a:normAutofit/>
          </a:bodyPr>
          <a:lstStyle/>
          <a:p>
            <a:pPr algn="ctr"/>
            <a:r>
              <a:rPr lang="en-US" b="1">
                <a:solidFill>
                  <a:srgbClr val="C00000"/>
                </a:solidFill>
                <a:latin typeface="Arial Rounded MT Bold" panose="020F0704030504030204" pitchFamily="34" charset="0"/>
              </a:rPr>
              <a:t>Faculty Interactions</a:t>
            </a:r>
            <a:endParaRPr lang="en-US" b="1">
              <a:latin typeface="Arial Rounded MT Bold" panose="020F0704030504030204" pitchFamily="34" charset="0"/>
            </a:endParaRPr>
          </a:p>
        </p:txBody>
      </p:sp>
      <p:graphicFrame>
        <p:nvGraphicFramePr>
          <p:cNvPr id="12" name="Chart 11">
            <a:extLst>
              <a:ext uri="{FF2B5EF4-FFF2-40B4-BE49-F238E27FC236}">
                <a16:creationId xmlns:a16="http://schemas.microsoft.com/office/drawing/2014/main" id="{9ED30CCE-01E9-4D9C-BAC4-8DCFBF2FB1D6}"/>
              </a:ext>
            </a:extLst>
          </p:cNvPr>
          <p:cNvGraphicFramePr>
            <a:graphicFrameLocks/>
          </p:cNvGraphicFramePr>
          <p:nvPr>
            <p:extLst>
              <p:ext uri="{D42A27DB-BD31-4B8C-83A1-F6EECF244321}">
                <p14:modId xmlns:p14="http://schemas.microsoft.com/office/powerpoint/2010/main" val="3661167960"/>
              </p:ext>
            </p:extLst>
          </p:nvPr>
        </p:nvGraphicFramePr>
        <p:xfrm>
          <a:off x="206734" y="753979"/>
          <a:ext cx="8784866" cy="28400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6D8CC35D-6D64-4F9A-A07E-7AE64BDB56D9}"/>
              </a:ext>
            </a:extLst>
          </p:cNvPr>
          <p:cNvGraphicFramePr>
            <a:graphicFrameLocks/>
          </p:cNvGraphicFramePr>
          <p:nvPr>
            <p:extLst>
              <p:ext uri="{D42A27DB-BD31-4B8C-83A1-F6EECF244321}">
                <p14:modId xmlns:p14="http://schemas.microsoft.com/office/powerpoint/2010/main" val="1670405609"/>
              </p:ext>
            </p:extLst>
          </p:nvPr>
        </p:nvGraphicFramePr>
        <p:xfrm>
          <a:off x="206734" y="3593990"/>
          <a:ext cx="8784866" cy="2840009"/>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B0C77924-0E9B-49B6-ABAC-E7F44F895120}"/>
              </a:ext>
            </a:extLst>
          </p:cNvPr>
          <p:cNvSpPr txBox="1"/>
          <p:nvPr/>
        </p:nvSpPr>
        <p:spPr>
          <a:xfrm>
            <a:off x="261037" y="6433999"/>
            <a:ext cx="6629400" cy="461665"/>
          </a:xfrm>
          <a:prstGeom prst="rect">
            <a:avLst/>
          </a:prstGeom>
          <a:noFill/>
        </p:spPr>
        <p:txBody>
          <a:bodyPr wrap="square" rtlCol="0">
            <a:spAutoFit/>
          </a:bodyPr>
          <a:lstStyle/>
          <a:p>
            <a:pPr>
              <a:defRPr/>
            </a:pPr>
            <a:r>
              <a:rPr lang="en-US" sz="1200" i="1">
                <a:solidFill>
                  <a:prstClr val="black"/>
                </a:solidFill>
              </a:rPr>
              <a:t>There is no significant statistical difference between URG and non-URG students for these categories.</a:t>
            </a:r>
            <a:endParaRPr kumimoji="0" lang="en-US" sz="1200" b="0" i="1" u="none" strike="noStrike" kern="1200" cap="none" spc="0" normalizeH="0" baseline="0" noProof="0">
              <a:ln>
                <a:noFill/>
              </a:ln>
              <a:solidFill>
                <a:prstClr val="black"/>
              </a:solidFill>
              <a:effectLst/>
              <a:uLnTx/>
              <a:uFillTx/>
              <a:latin typeface="Times" charset="0"/>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200" b="0" i="1" u="none" strike="noStrike" kern="1200" cap="none" spc="0" normalizeH="0" baseline="0" noProof="0">
              <a:ln>
                <a:noFill/>
              </a:ln>
              <a:solidFill>
                <a:prstClr val="black"/>
              </a:solidFill>
              <a:effectLst/>
              <a:uLnTx/>
              <a:uFillTx/>
              <a:latin typeface="Times" charset="0"/>
            </a:endParaRPr>
          </a:p>
        </p:txBody>
      </p:sp>
    </p:spTree>
    <p:extLst>
      <p:ext uri="{BB962C8B-B14F-4D97-AF65-F5344CB8AC3E}">
        <p14:creationId xmlns:p14="http://schemas.microsoft.com/office/powerpoint/2010/main" val="4165498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55531"/>
            <a:ext cx="8654362" cy="810462"/>
          </a:xfrm>
        </p:spPr>
        <p:txBody>
          <a:bodyPr>
            <a:normAutofit/>
          </a:bodyPr>
          <a:lstStyle/>
          <a:p>
            <a:pPr algn="ctr"/>
            <a:r>
              <a:rPr lang="en-US" b="1">
                <a:solidFill>
                  <a:srgbClr val="C00000"/>
                </a:solidFill>
                <a:latin typeface="Arial Rounded MT Bold" panose="020F0704030504030204" pitchFamily="34" charset="0"/>
              </a:rPr>
              <a:t>Faculty Interactions</a:t>
            </a:r>
            <a:endParaRPr lang="en-US" b="1">
              <a:latin typeface="Arial Rounded MT Bold" panose="020F0704030504030204" pitchFamily="34" charset="0"/>
            </a:endParaRPr>
          </a:p>
        </p:txBody>
      </p:sp>
      <p:sp>
        <p:nvSpPr>
          <p:cNvPr id="14" name="TextBox 13">
            <a:extLst>
              <a:ext uri="{FF2B5EF4-FFF2-40B4-BE49-F238E27FC236}">
                <a16:creationId xmlns:a16="http://schemas.microsoft.com/office/drawing/2014/main" id="{B0C77924-0E9B-49B6-ABAC-E7F44F895120}"/>
              </a:ext>
            </a:extLst>
          </p:cNvPr>
          <p:cNvSpPr txBox="1"/>
          <p:nvPr/>
        </p:nvSpPr>
        <p:spPr>
          <a:xfrm>
            <a:off x="261037" y="6433999"/>
            <a:ext cx="6629400" cy="461665"/>
          </a:xfrm>
          <a:prstGeom prst="rect">
            <a:avLst/>
          </a:prstGeom>
          <a:noFill/>
        </p:spPr>
        <p:txBody>
          <a:bodyPr wrap="square" rtlCol="0">
            <a:spAutoFit/>
          </a:bodyPr>
          <a:lstStyle/>
          <a:p>
            <a:pPr>
              <a:defRPr/>
            </a:pPr>
            <a:r>
              <a:rPr lang="en-US" sz="1200" i="1">
                <a:solidFill>
                  <a:prstClr val="black"/>
                </a:solidFill>
              </a:rPr>
              <a:t>There is no significant statistical difference between URG and non-URG students for these categories.</a:t>
            </a:r>
            <a:endParaRPr kumimoji="0" lang="en-US" sz="1200" b="0" i="1" u="none" strike="noStrike" kern="1200" cap="none" spc="0" normalizeH="0" baseline="0" noProof="0">
              <a:ln>
                <a:noFill/>
              </a:ln>
              <a:solidFill>
                <a:prstClr val="black"/>
              </a:solidFill>
              <a:effectLst/>
              <a:uLnTx/>
              <a:uFillTx/>
              <a:latin typeface="Times" charset="0"/>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200" b="0" i="1" u="none" strike="noStrike" kern="1200" cap="none" spc="0" normalizeH="0" baseline="0" noProof="0">
              <a:ln>
                <a:noFill/>
              </a:ln>
              <a:solidFill>
                <a:prstClr val="black"/>
              </a:solidFill>
              <a:effectLst/>
              <a:uLnTx/>
              <a:uFillTx/>
              <a:latin typeface="Times" charset="0"/>
            </a:endParaRPr>
          </a:p>
        </p:txBody>
      </p:sp>
      <p:graphicFrame>
        <p:nvGraphicFramePr>
          <p:cNvPr id="7" name="Chart 6">
            <a:extLst>
              <a:ext uri="{FF2B5EF4-FFF2-40B4-BE49-F238E27FC236}">
                <a16:creationId xmlns:a16="http://schemas.microsoft.com/office/drawing/2014/main" id="{B2CA046B-79BC-4C29-B92E-F0AD21D9C2B5}"/>
              </a:ext>
            </a:extLst>
          </p:cNvPr>
          <p:cNvGraphicFramePr>
            <a:graphicFrameLocks/>
          </p:cNvGraphicFramePr>
          <p:nvPr>
            <p:extLst>
              <p:ext uri="{D42A27DB-BD31-4B8C-83A1-F6EECF244321}">
                <p14:modId xmlns:p14="http://schemas.microsoft.com/office/powerpoint/2010/main" val="1976420143"/>
              </p:ext>
            </p:extLst>
          </p:nvPr>
        </p:nvGraphicFramePr>
        <p:xfrm>
          <a:off x="179567" y="676886"/>
          <a:ext cx="8784865" cy="28400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DA561486-689D-48B9-A465-1CDD35184930}"/>
              </a:ext>
            </a:extLst>
          </p:cNvPr>
          <p:cNvGraphicFramePr>
            <a:graphicFrameLocks/>
          </p:cNvGraphicFramePr>
          <p:nvPr>
            <p:extLst>
              <p:ext uri="{D42A27DB-BD31-4B8C-83A1-F6EECF244321}">
                <p14:modId xmlns:p14="http://schemas.microsoft.com/office/powerpoint/2010/main" val="3311167188"/>
              </p:ext>
            </p:extLst>
          </p:nvPr>
        </p:nvGraphicFramePr>
        <p:xfrm>
          <a:off x="179567" y="3513518"/>
          <a:ext cx="8784865" cy="284000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687229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315682"/>
            <a:ext cx="8654362" cy="810462"/>
          </a:xfrm>
        </p:spPr>
        <p:txBody>
          <a:bodyPr>
            <a:normAutofit/>
          </a:bodyPr>
          <a:lstStyle/>
          <a:p>
            <a:pPr algn="ctr"/>
            <a:r>
              <a:rPr lang="en-US" b="1" dirty="0">
                <a:solidFill>
                  <a:srgbClr val="C00000"/>
                </a:solidFill>
                <a:latin typeface="Arial Rounded MT Bold" panose="020F0704030504030204" pitchFamily="34" charset="0"/>
              </a:rPr>
              <a:t>Social Experiences</a:t>
            </a:r>
            <a:endParaRPr lang="en-US" b="1" dirty="0">
              <a:latin typeface="Arial Rounded MT Bold" panose="020F0704030504030204" pitchFamily="34" charset="0"/>
            </a:endParaRPr>
          </a:p>
        </p:txBody>
      </p:sp>
      <p:sp>
        <p:nvSpPr>
          <p:cNvPr id="5" name="TextBox 4">
            <a:extLst>
              <a:ext uri="{FF2B5EF4-FFF2-40B4-BE49-F238E27FC236}">
                <a16:creationId xmlns:a16="http://schemas.microsoft.com/office/drawing/2014/main" id="{13B5F540-87F9-4824-B878-FECCBF6275A0}"/>
              </a:ext>
            </a:extLst>
          </p:cNvPr>
          <p:cNvSpPr txBox="1"/>
          <p:nvPr/>
        </p:nvSpPr>
        <p:spPr>
          <a:xfrm>
            <a:off x="228602" y="6080653"/>
            <a:ext cx="6934198" cy="46166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1" u="none" strike="noStrike" kern="1200" cap="none" spc="0" normalizeH="0" baseline="0" noProof="0">
                <a:ln>
                  <a:noFill/>
                </a:ln>
                <a:solidFill>
                  <a:prstClr val="black"/>
                </a:solidFill>
                <a:effectLst/>
                <a:uLnTx/>
                <a:uFillTx/>
                <a:latin typeface="Times" charset="0"/>
              </a:rPr>
              <a:t>1=</a:t>
            </a:r>
            <a:r>
              <a:rPr lang="en-US" sz="1200" i="1">
                <a:solidFill>
                  <a:prstClr val="black"/>
                </a:solidFill>
              </a:rPr>
              <a:t>Strongly Disagree</a:t>
            </a:r>
            <a:r>
              <a:rPr kumimoji="0" lang="en-US" sz="1200" b="0" i="1" u="none" strike="noStrike" kern="1200" cap="none" spc="0" normalizeH="0" baseline="0" noProof="0">
                <a:ln>
                  <a:noFill/>
                </a:ln>
                <a:solidFill>
                  <a:prstClr val="black"/>
                </a:solidFill>
                <a:effectLst/>
                <a:uLnTx/>
                <a:uFillTx/>
                <a:latin typeface="Times" charset="0"/>
              </a:rPr>
              <a:t>, 2=</a:t>
            </a:r>
            <a:r>
              <a:rPr lang="en-US" sz="1200" i="1">
                <a:solidFill>
                  <a:prstClr val="black"/>
                </a:solidFill>
              </a:rPr>
              <a:t>Disagree</a:t>
            </a:r>
            <a:r>
              <a:rPr kumimoji="0" lang="en-US" sz="1200" b="0" i="1" u="none" strike="noStrike" kern="1200" cap="none" spc="0" normalizeH="0" baseline="0" noProof="0">
                <a:ln>
                  <a:noFill/>
                </a:ln>
                <a:solidFill>
                  <a:prstClr val="black"/>
                </a:solidFill>
                <a:effectLst/>
                <a:uLnTx/>
                <a:uFillTx/>
                <a:latin typeface="Times" charset="0"/>
              </a:rPr>
              <a:t>, 3=</a:t>
            </a:r>
            <a:r>
              <a:rPr lang="en-US" sz="1200" i="1">
                <a:solidFill>
                  <a:prstClr val="black"/>
                </a:solidFill>
              </a:rPr>
              <a:t>Ambivalent</a:t>
            </a:r>
            <a:r>
              <a:rPr kumimoji="0" lang="en-US" sz="1200" b="0" i="1" u="none" strike="noStrike" kern="1200" cap="none" spc="0" normalizeH="0" baseline="0" noProof="0">
                <a:ln>
                  <a:noFill/>
                </a:ln>
                <a:solidFill>
                  <a:prstClr val="black"/>
                </a:solidFill>
                <a:effectLst/>
                <a:uLnTx/>
                <a:uFillTx/>
                <a:latin typeface="Times" charset="0"/>
              </a:rPr>
              <a:t>, 4=</a:t>
            </a:r>
            <a:r>
              <a:rPr lang="en-US" sz="1200" i="1">
                <a:solidFill>
                  <a:prstClr val="black"/>
                </a:solidFill>
              </a:rPr>
              <a:t>Agree</a:t>
            </a:r>
            <a:r>
              <a:rPr kumimoji="0" lang="en-US" sz="1200" b="0" i="1" u="none" strike="noStrike" kern="1200" cap="none" spc="0" normalizeH="0" baseline="0" noProof="0">
                <a:ln>
                  <a:noFill/>
                </a:ln>
                <a:solidFill>
                  <a:prstClr val="black"/>
                </a:solidFill>
                <a:effectLst/>
                <a:uLnTx/>
                <a:uFillTx/>
                <a:latin typeface="Times" charset="0"/>
              </a:rPr>
              <a:t>, 5=Strongly Agree</a:t>
            </a:r>
          </a:p>
          <a:p>
            <a:pPr marL="0" marR="0" lvl="0" indent="0" algn="l" defTabSz="914400" rtl="0" eaLnBrk="0" fontAlgn="base" latinLnBrk="0" hangingPunct="0">
              <a:lnSpc>
                <a:spcPct val="100000"/>
              </a:lnSpc>
              <a:spcBef>
                <a:spcPct val="0"/>
              </a:spcBef>
              <a:spcAft>
                <a:spcPct val="0"/>
              </a:spcAft>
              <a:buClrTx/>
              <a:buSzTx/>
              <a:buFontTx/>
              <a:buNone/>
              <a:tabLst/>
              <a:defRPr/>
            </a:pPr>
            <a:r>
              <a:rPr lang="en-US" sz="1200" i="1">
                <a:solidFill>
                  <a:prstClr val="black"/>
                </a:solidFill>
              </a:rPr>
              <a:t>There is no significant statistical difference between URG and non-URG students for these categories.</a:t>
            </a:r>
            <a:endParaRPr kumimoji="0" lang="en-US" sz="1200" b="0" i="1" u="none" strike="noStrike" kern="1200" cap="none" spc="0" normalizeH="0" baseline="0" noProof="0">
              <a:ln>
                <a:noFill/>
              </a:ln>
              <a:solidFill>
                <a:prstClr val="black"/>
              </a:solidFill>
              <a:effectLst/>
              <a:uLnTx/>
              <a:uFillTx/>
              <a:latin typeface="Times" charset="0"/>
            </a:endParaRPr>
          </a:p>
        </p:txBody>
      </p:sp>
      <p:graphicFrame>
        <p:nvGraphicFramePr>
          <p:cNvPr id="6" name="Chart 5">
            <a:extLst>
              <a:ext uri="{FF2B5EF4-FFF2-40B4-BE49-F238E27FC236}">
                <a16:creationId xmlns:a16="http://schemas.microsoft.com/office/drawing/2014/main" id="{6E988877-DC04-4104-94F3-709408EAA707}"/>
              </a:ext>
            </a:extLst>
          </p:cNvPr>
          <p:cNvGraphicFramePr>
            <a:graphicFrameLocks/>
          </p:cNvGraphicFramePr>
          <p:nvPr>
            <p:extLst>
              <p:ext uri="{D42A27DB-BD31-4B8C-83A1-F6EECF244321}">
                <p14:modId xmlns:p14="http://schemas.microsoft.com/office/powerpoint/2010/main" val="3329528253"/>
              </p:ext>
            </p:extLst>
          </p:nvPr>
        </p:nvGraphicFramePr>
        <p:xfrm>
          <a:off x="228601" y="1816608"/>
          <a:ext cx="8654362" cy="3947839"/>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F3C57E83-9BD8-4A07-A48A-139A98B3C13F}"/>
              </a:ext>
            </a:extLst>
          </p:cNvPr>
          <p:cNvSpPr txBox="1"/>
          <p:nvPr/>
        </p:nvSpPr>
        <p:spPr>
          <a:xfrm>
            <a:off x="228601" y="953718"/>
            <a:ext cx="8654362"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URG Students are more likely to feel respected by their peers are less likely to feel included and accepted in comparison to their Non-URG counterparts.</a:t>
            </a:r>
          </a:p>
        </p:txBody>
      </p:sp>
    </p:spTree>
    <p:extLst>
      <p:ext uri="{BB962C8B-B14F-4D97-AF65-F5344CB8AC3E}">
        <p14:creationId xmlns:p14="http://schemas.microsoft.com/office/powerpoint/2010/main" val="3366859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a:p>
          <a:p>
            <a:pPr marL="0" indent="0" algn="ctr">
              <a:buNone/>
            </a:pPr>
            <a:endParaRPr lang="en-US"/>
          </a:p>
          <a:p>
            <a:pPr marL="0" indent="0" algn="ctr">
              <a:buNone/>
            </a:pPr>
            <a:endParaRPr lang="en-US" sz="3600" b="1">
              <a:solidFill>
                <a:srgbClr val="C00000"/>
              </a:solidFill>
            </a:endParaRPr>
          </a:p>
          <a:p>
            <a:pPr marL="0" indent="0" algn="ctr">
              <a:buNone/>
            </a:pPr>
            <a:endParaRPr lang="en-US" sz="3600" b="1">
              <a:solidFill>
                <a:srgbClr val="C00000"/>
              </a:solidFill>
            </a:endParaRPr>
          </a:p>
          <a:p>
            <a:pPr marL="0" indent="0" algn="ctr">
              <a:buNone/>
            </a:pPr>
            <a:r>
              <a:rPr lang="en-US" sz="3600" b="1">
                <a:solidFill>
                  <a:srgbClr val="002060"/>
                </a:solidFill>
                <a:latin typeface="Arial Rounded MT Bold" panose="020F0704030504030204" pitchFamily="34" charset="0"/>
              </a:rPr>
              <a:t>Overall Satisfaction</a:t>
            </a:r>
          </a:p>
        </p:txBody>
      </p:sp>
    </p:spTree>
    <p:extLst>
      <p:ext uri="{BB962C8B-B14F-4D97-AF65-F5344CB8AC3E}">
        <p14:creationId xmlns:p14="http://schemas.microsoft.com/office/powerpoint/2010/main" val="2542329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628650" y="672747"/>
            <a:ext cx="7886700" cy="715556"/>
          </a:xfrm>
        </p:spPr>
        <p:txBody>
          <a:bodyPr vert="horz" lIns="91440" tIns="45720" rIns="91440" bIns="45720" rtlCol="0" anchor="ctr">
            <a:normAutofit/>
          </a:bodyPr>
          <a:lstStyle/>
          <a:p>
            <a:pPr algn="ctr" defTabSz="914400"/>
            <a:r>
              <a:rPr lang="en-US" sz="2800" b="1" kern="1200">
                <a:solidFill>
                  <a:schemeClr val="bg1"/>
                </a:solidFill>
                <a:latin typeface="+mj-lt"/>
                <a:ea typeface="+mj-ea"/>
                <a:cs typeface="+mj-cs"/>
              </a:rPr>
              <a:t>Overall satisfaction</a:t>
            </a:r>
          </a:p>
        </p:txBody>
      </p:sp>
      <p:sp>
        <p:nvSpPr>
          <p:cNvPr id="11" name="TextBox 10">
            <a:extLst>
              <a:ext uri="{FF2B5EF4-FFF2-40B4-BE49-F238E27FC236}">
                <a16:creationId xmlns:a16="http://schemas.microsoft.com/office/drawing/2014/main" id="{77D3DE92-EC9D-48D6-BC8D-74565218F9E6}"/>
              </a:ext>
            </a:extLst>
          </p:cNvPr>
          <p:cNvSpPr txBox="1"/>
          <p:nvPr/>
        </p:nvSpPr>
        <p:spPr>
          <a:xfrm>
            <a:off x="1071562" y="1597390"/>
            <a:ext cx="7000875" cy="870305"/>
          </a:xfrm>
          <a:prstGeom prst="rect">
            <a:avLst/>
          </a:prstGeom>
        </p:spPr>
        <p:txBody>
          <a:bodyPr vert="horz" lIns="91440" tIns="45720" rIns="91440" bIns="45720" rtlCol="0">
            <a:normAutofit/>
          </a:bodyPr>
          <a:lstStyle/>
          <a:p>
            <a:pPr indent="-228600" algn="ctr" eaLnBrk="1" hangingPunct="1">
              <a:lnSpc>
                <a:spcPct val="90000"/>
              </a:lnSpc>
              <a:spcAft>
                <a:spcPts val="600"/>
              </a:spcAft>
              <a:buFont typeface="Arial" panose="020B0604020202020204" pitchFamily="34" charset="0"/>
              <a:buChar char="•"/>
            </a:pPr>
            <a:r>
              <a:rPr lang="en-US" sz="1400" b="1">
                <a:latin typeface="+mn-lt"/>
                <a:ea typeface="+mn-ea"/>
                <a:cs typeface="+mn-cs"/>
              </a:rPr>
              <a:t>In comparison to their non-URG counterparts:</a:t>
            </a:r>
          </a:p>
        </p:txBody>
      </p:sp>
      <p:pic>
        <p:nvPicPr>
          <p:cNvPr id="3" name="Picture 2">
            <a:extLst>
              <a:ext uri="{FF2B5EF4-FFF2-40B4-BE49-F238E27FC236}">
                <a16:creationId xmlns:a16="http://schemas.microsoft.com/office/drawing/2014/main" id="{0AA92CB1-3F35-474C-BB5C-9356E7E37B0B}"/>
              </a:ext>
            </a:extLst>
          </p:cNvPr>
          <p:cNvPicPr>
            <a:picLocks noChangeAspect="1"/>
          </p:cNvPicPr>
          <p:nvPr/>
        </p:nvPicPr>
        <p:blipFill>
          <a:blip r:embed="rId3"/>
          <a:stretch>
            <a:fillRect/>
          </a:stretch>
        </p:blipFill>
        <p:spPr>
          <a:xfrm>
            <a:off x="774660" y="1967739"/>
            <a:ext cx="7297777" cy="4845134"/>
          </a:xfrm>
          <a:prstGeom prst="rect">
            <a:avLst/>
          </a:prstGeom>
        </p:spPr>
      </p:pic>
    </p:spTree>
    <p:extLst>
      <p:ext uri="{BB962C8B-B14F-4D97-AF65-F5344CB8AC3E}">
        <p14:creationId xmlns:p14="http://schemas.microsoft.com/office/powerpoint/2010/main" val="1836471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160954"/>
            <a:ext cx="8654362" cy="810462"/>
          </a:xfrm>
        </p:spPr>
        <p:txBody>
          <a:bodyPr>
            <a:normAutofit/>
          </a:bodyPr>
          <a:lstStyle/>
          <a:p>
            <a:pPr algn="ctr"/>
            <a:r>
              <a:rPr lang="en-US" b="1" dirty="0">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11" name="TextBox 10">
            <a:extLst>
              <a:ext uri="{FF2B5EF4-FFF2-40B4-BE49-F238E27FC236}">
                <a16:creationId xmlns:a16="http://schemas.microsoft.com/office/drawing/2014/main" id="{77D3DE92-EC9D-48D6-BC8D-74565218F9E6}"/>
              </a:ext>
            </a:extLst>
          </p:cNvPr>
          <p:cNvSpPr txBox="1"/>
          <p:nvPr/>
        </p:nvSpPr>
        <p:spPr>
          <a:xfrm>
            <a:off x="1216153" y="3282390"/>
            <a:ext cx="1063751" cy="206210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Arial" panose="020B0604020202020204" pitchFamily="34" charset="0"/>
                <a:cs typeface="Arial" panose="020B0604020202020204" pitchFamily="34" charset="0"/>
              </a:rPr>
              <a:t>In comparison to their non-URG counterparts:</a:t>
            </a:r>
          </a:p>
        </p:txBody>
      </p:sp>
      <p:pic>
        <p:nvPicPr>
          <p:cNvPr id="5" name="Picture 4" descr="Chart, bar chart&#10;&#10;Description automatically generated">
            <a:extLst>
              <a:ext uri="{FF2B5EF4-FFF2-40B4-BE49-F238E27FC236}">
                <a16:creationId xmlns:a16="http://schemas.microsoft.com/office/drawing/2014/main" id="{0C2A7172-FDE3-E442-BDBF-15A984FE7D02}"/>
              </a:ext>
            </a:extLst>
          </p:cNvPr>
          <p:cNvPicPr>
            <a:picLocks noChangeAspect="1"/>
          </p:cNvPicPr>
          <p:nvPr/>
        </p:nvPicPr>
        <p:blipFill>
          <a:blip r:embed="rId3"/>
          <a:stretch>
            <a:fillRect/>
          </a:stretch>
        </p:blipFill>
        <p:spPr>
          <a:xfrm>
            <a:off x="767117" y="855054"/>
            <a:ext cx="8132064" cy="5740280"/>
          </a:xfrm>
          <a:prstGeom prst="rect">
            <a:avLst/>
          </a:prstGeom>
        </p:spPr>
      </p:pic>
    </p:spTree>
    <p:extLst>
      <p:ext uri="{BB962C8B-B14F-4D97-AF65-F5344CB8AC3E}">
        <p14:creationId xmlns:p14="http://schemas.microsoft.com/office/powerpoint/2010/main" val="887131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11" name="TextBox 10">
            <a:extLst>
              <a:ext uri="{FF2B5EF4-FFF2-40B4-BE49-F238E27FC236}">
                <a16:creationId xmlns:a16="http://schemas.microsoft.com/office/drawing/2014/main" id="{77D3DE92-EC9D-48D6-BC8D-74565218F9E6}"/>
              </a:ext>
            </a:extLst>
          </p:cNvPr>
          <p:cNvSpPr txBox="1"/>
          <p:nvPr/>
        </p:nvSpPr>
        <p:spPr>
          <a:xfrm>
            <a:off x="143257" y="965797"/>
            <a:ext cx="8654362"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rPr>
              <a:t>In comparison to their non-URG counterparts:</a:t>
            </a:r>
          </a:p>
        </p:txBody>
      </p:sp>
      <p:pic>
        <p:nvPicPr>
          <p:cNvPr id="3" name="Picture 2" descr="Chart, bar chart&#10;&#10;Description automatically generated">
            <a:extLst>
              <a:ext uri="{FF2B5EF4-FFF2-40B4-BE49-F238E27FC236}">
                <a16:creationId xmlns:a16="http://schemas.microsoft.com/office/drawing/2014/main" id="{E893E9ED-158F-814E-A51E-92E85FE326CE}"/>
              </a:ext>
            </a:extLst>
          </p:cNvPr>
          <p:cNvPicPr>
            <a:picLocks noChangeAspect="1"/>
          </p:cNvPicPr>
          <p:nvPr/>
        </p:nvPicPr>
        <p:blipFill>
          <a:blip r:embed="rId3"/>
          <a:stretch>
            <a:fillRect/>
          </a:stretch>
        </p:blipFill>
        <p:spPr>
          <a:xfrm>
            <a:off x="143257" y="1304351"/>
            <a:ext cx="7671815" cy="5415399"/>
          </a:xfrm>
          <a:prstGeom prst="rect">
            <a:avLst/>
          </a:prstGeom>
        </p:spPr>
      </p:pic>
    </p:spTree>
    <p:extLst>
      <p:ext uri="{BB962C8B-B14F-4D97-AF65-F5344CB8AC3E}">
        <p14:creationId xmlns:p14="http://schemas.microsoft.com/office/powerpoint/2010/main" val="738384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lgn="ctr">
              <a:lnSpc>
                <a:spcPct val="150000"/>
              </a:lnSpc>
              <a:buClr>
                <a:srgbClr val="C00000"/>
              </a:buClr>
              <a:buNone/>
            </a:pPr>
            <a:endParaRPr lang="en-US" sz="3200" b="1">
              <a:solidFill>
                <a:srgbClr val="002060"/>
              </a:solidFill>
              <a:latin typeface="Arial Rounded MT Bold" panose="020F0704030504030204" pitchFamily="34" charset="0"/>
            </a:endParaRPr>
          </a:p>
          <a:p>
            <a:pPr marL="0" lvl="0" indent="0" algn="ctr">
              <a:lnSpc>
                <a:spcPct val="150000"/>
              </a:lnSpc>
              <a:buClr>
                <a:srgbClr val="C00000"/>
              </a:buClr>
              <a:buNone/>
            </a:pPr>
            <a:r>
              <a:rPr lang="en-US" sz="3200" b="1">
                <a:solidFill>
                  <a:srgbClr val="002060"/>
                </a:solidFill>
                <a:latin typeface="Arial Rounded MT Bold" panose="020F0704030504030204" pitchFamily="34" charset="0"/>
              </a:rPr>
              <a:t>Faculty Mentoring and Advising </a:t>
            </a:r>
          </a:p>
          <a:p>
            <a:pPr marL="0" lvl="0" indent="0" algn="just">
              <a:lnSpc>
                <a:spcPct val="150000"/>
              </a:lnSpc>
              <a:buClr>
                <a:srgbClr val="C00000"/>
              </a:buClr>
              <a:buNone/>
            </a:pPr>
            <a:endParaRPr lang="en-US"/>
          </a:p>
        </p:txBody>
      </p:sp>
    </p:spTree>
    <p:extLst>
      <p:ext uri="{BB962C8B-B14F-4D97-AF65-F5344CB8AC3E}">
        <p14:creationId xmlns:p14="http://schemas.microsoft.com/office/powerpoint/2010/main" val="2138741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43257" y="-48462"/>
            <a:ext cx="8654362" cy="810462"/>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sp>
        <p:nvSpPr>
          <p:cNvPr id="11" name="TextBox 10">
            <a:extLst>
              <a:ext uri="{FF2B5EF4-FFF2-40B4-BE49-F238E27FC236}">
                <a16:creationId xmlns:a16="http://schemas.microsoft.com/office/drawing/2014/main" id="{77D3DE92-EC9D-48D6-BC8D-74565218F9E6}"/>
              </a:ext>
            </a:extLst>
          </p:cNvPr>
          <p:cNvSpPr txBox="1"/>
          <p:nvPr/>
        </p:nvSpPr>
        <p:spPr>
          <a:xfrm>
            <a:off x="143257" y="965797"/>
            <a:ext cx="8654362"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rPr>
              <a:t>In comparison to their non-URG counterparts:</a:t>
            </a:r>
          </a:p>
        </p:txBody>
      </p:sp>
      <p:pic>
        <p:nvPicPr>
          <p:cNvPr id="3" name="Picture 2" descr="Chart, bar chart&#10;&#10;Description automatically generated">
            <a:extLst>
              <a:ext uri="{FF2B5EF4-FFF2-40B4-BE49-F238E27FC236}">
                <a16:creationId xmlns:a16="http://schemas.microsoft.com/office/drawing/2014/main" id="{6E9C59E9-6825-3447-B1BD-E8D4A28CC56F}"/>
              </a:ext>
            </a:extLst>
          </p:cNvPr>
          <p:cNvPicPr>
            <a:picLocks noChangeAspect="1"/>
          </p:cNvPicPr>
          <p:nvPr/>
        </p:nvPicPr>
        <p:blipFill>
          <a:blip r:embed="rId3"/>
          <a:stretch>
            <a:fillRect/>
          </a:stretch>
        </p:blipFill>
        <p:spPr>
          <a:xfrm>
            <a:off x="0" y="636839"/>
            <a:ext cx="9144000" cy="3170113"/>
          </a:xfrm>
          <a:prstGeom prst="rect">
            <a:avLst/>
          </a:prstGeom>
        </p:spPr>
      </p:pic>
      <p:pic>
        <p:nvPicPr>
          <p:cNvPr id="5" name="Picture 4" descr="Chart, bar chart&#10;&#10;Description automatically generated">
            <a:extLst>
              <a:ext uri="{FF2B5EF4-FFF2-40B4-BE49-F238E27FC236}">
                <a16:creationId xmlns:a16="http://schemas.microsoft.com/office/drawing/2014/main" id="{52275221-52F2-7940-9BD5-F7C793D93EE4}"/>
              </a:ext>
            </a:extLst>
          </p:cNvPr>
          <p:cNvPicPr>
            <a:picLocks noChangeAspect="1"/>
          </p:cNvPicPr>
          <p:nvPr/>
        </p:nvPicPr>
        <p:blipFill>
          <a:blip r:embed="rId4"/>
          <a:stretch>
            <a:fillRect/>
          </a:stretch>
        </p:blipFill>
        <p:spPr>
          <a:xfrm>
            <a:off x="0" y="3709416"/>
            <a:ext cx="9144000" cy="3051048"/>
          </a:xfrm>
          <a:prstGeom prst="rect">
            <a:avLst/>
          </a:prstGeom>
        </p:spPr>
      </p:pic>
    </p:spTree>
    <p:extLst>
      <p:ext uri="{BB962C8B-B14F-4D97-AF65-F5344CB8AC3E}">
        <p14:creationId xmlns:p14="http://schemas.microsoft.com/office/powerpoint/2010/main" val="2286523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sp>
        <p:nvSpPr>
          <p:cNvPr id="11" name="TextBox 10">
            <a:extLst>
              <a:ext uri="{FF2B5EF4-FFF2-40B4-BE49-F238E27FC236}">
                <a16:creationId xmlns:a16="http://schemas.microsoft.com/office/drawing/2014/main" id="{77D3DE92-EC9D-48D6-BC8D-74565218F9E6}"/>
              </a:ext>
            </a:extLst>
          </p:cNvPr>
          <p:cNvSpPr txBox="1"/>
          <p:nvPr/>
        </p:nvSpPr>
        <p:spPr>
          <a:xfrm>
            <a:off x="143257" y="965797"/>
            <a:ext cx="8654362"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rPr>
              <a:t>In comparison to their non-URG counterparts:</a:t>
            </a:r>
          </a:p>
        </p:txBody>
      </p:sp>
    </p:spTree>
    <p:extLst>
      <p:ext uri="{BB962C8B-B14F-4D97-AF65-F5344CB8AC3E}">
        <p14:creationId xmlns:p14="http://schemas.microsoft.com/office/powerpoint/2010/main" val="3996196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a:solidFill>
                  <a:srgbClr val="C00000"/>
                </a:solidFill>
                <a:latin typeface="Arial Rounded MT Bold" panose="020F0704030504030204" pitchFamily="34" charset="0"/>
              </a:rPr>
              <a:t>AAU Doctoral Exit Survey – DEI Analysis</a:t>
            </a:r>
            <a:endParaRPr lang="en-US" b="1">
              <a:latin typeface="Arial Rounded MT Bold" panose="020F0704030504030204" pitchFamily="34" charset="0"/>
            </a:endParaRPr>
          </a:p>
        </p:txBody>
      </p:sp>
      <p:sp>
        <p:nvSpPr>
          <p:cNvPr id="2" name="Content Placeholder 1"/>
          <p:cNvSpPr>
            <a:spLocks noGrp="1"/>
          </p:cNvSpPr>
          <p:nvPr>
            <p:ph idx="1"/>
          </p:nvPr>
        </p:nvSpPr>
        <p:spPr>
          <a:xfrm>
            <a:off x="228601" y="1039062"/>
            <a:ext cx="8654362" cy="5181600"/>
          </a:xfrm>
        </p:spPr>
        <p:txBody>
          <a:bodyPr>
            <a:normAutofit lnSpcReduction="10000"/>
          </a:bodyPr>
          <a:lstStyle/>
          <a:p>
            <a:pPr>
              <a:buClr>
                <a:srgbClr val="C00000"/>
              </a:buClr>
            </a:pPr>
            <a:r>
              <a:rPr lang="en-US" b="1" dirty="0">
                <a:latin typeface="Arial" panose="020B0604020202020204" pitchFamily="34" charset="0"/>
                <a:cs typeface="Arial" panose="020B0604020202020204" pitchFamily="34" charset="0"/>
              </a:rPr>
              <a:t>With the AAU, we seek to better understand the experience of our PhD students </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Hope to use survey results to improve PhD student experience at University A.</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Since its inception, the Doctoral Exit Survey has achieved close to a 90% response rate</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The DEI Analysis includes data from January 2019-September 2021</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For the purposes of the DEI analysis, respondents were classified as “Underrepresented” or “Non-Underrepresented” by their responses to the race/ethnicity questions in the survey</a:t>
            </a:r>
          </a:p>
          <a:p>
            <a:pPr>
              <a:buClr>
                <a:srgbClr val="C00000"/>
              </a:buClr>
              <a:buFont typeface="Wingdings" panose="05000000000000000000" pitchFamily="2" charset="2"/>
              <a:buChar char="q"/>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65647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a:solidFill>
                  <a:srgbClr val="C00000"/>
                </a:solidFill>
                <a:latin typeface="Arial Rounded MT Bold" panose="020F0704030504030204" pitchFamily="34" charset="0"/>
              </a:rPr>
              <a:t>Conclusion</a:t>
            </a:r>
            <a:endParaRPr lang="en-US" b="1">
              <a:latin typeface="Arial Rounded MT Bold" panose="020F0704030504030204" pitchFamily="34" charset="0"/>
            </a:endParaRPr>
          </a:p>
        </p:txBody>
      </p:sp>
      <p:sp>
        <p:nvSpPr>
          <p:cNvPr id="2" name="Content Placeholder 1"/>
          <p:cNvSpPr>
            <a:spLocks noGrp="1"/>
          </p:cNvSpPr>
          <p:nvPr>
            <p:ph idx="1"/>
          </p:nvPr>
        </p:nvSpPr>
        <p:spPr>
          <a:xfrm>
            <a:off x="228601" y="990600"/>
            <a:ext cx="8686798" cy="5181600"/>
          </a:xfrm>
        </p:spPr>
        <p:txBody>
          <a:bodyPr vert="horz" lIns="91440" tIns="45720" rIns="91440" bIns="45720" rtlCol="0" anchor="t">
            <a:normAutofit/>
          </a:bodyPr>
          <a:lstStyle/>
          <a:p>
            <a:pPr lvl="1">
              <a:buClr>
                <a:srgbClr val="C00000"/>
              </a:buClr>
              <a:buFont typeface="Wingdings" panose="05000000000000000000" pitchFamily="2" charset="2"/>
              <a:buChar char="q"/>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43558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4221"/>
            <a:ext cx="8991600" cy="753979"/>
          </a:xfrm>
        </p:spPr>
        <p:txBody>
          <a:bodyPr>
            <a:noAutofit/>
          </a:bodyPr>
          <a:lstStyle/>
          <a:p>
            <a:pPr algn="ctr"/>
            <a:r>
              <a:rPr lang="en-US" sz="2000" b="1" dirty="0">
                <a:solidFill>
                  <a:srgbClr val="C00000"/>
                </a:solidFill>
                <a:latin typeface="Arial Rounded MT Bold" panose="020F0704030504030204" pitchFamily="34" charset="0"/>
              </a:rPr>
              <a:t>UA - AAU Doctoral Exit Survey Results </a:t>
            </a:r>
            <a:br>
              <a:rPr lang="en-US" sz="2000" b="1" dirty="0">
                <a:solidFill>
                  <a:srgbClr val="C00000"/>
                </a:solidFill>
                <a:latin typeface="Arial Rounded MT Bold" panose="020F0704030504030204" pitchFamily="34" charset="0"/>
              </a:rPr>
            </a:br>
            <a:r>
              <a:rPr lang="en-US" sz="2000" b="1" dirty="0">
                <a:solidFill>
                  <a:srgbClr val="C00000"/>
                </a:solidFill>
                <a:latin typeface="Arial Rounded MT Bold" panose="020F0704030504030204" pitchFamily="34" charset="0"/>
              </a:rPr>
              <a:t>Methodological Considerations/Technical Notes </a:t>
            </a:r>
            <a:br>
              <a:rPr lang="en-US" sz="2000" b="1" dirty="0">
                <a:solidFill>
                  <a:srgbClr val="C00000"/>
                </a:solidFill>
                <a:latin typeface="Arial Rounded MT Bold" panose="020F0704030504030204" pitchFamily="34" charset="0"/>
              </a:rPr>
            </a:br>
            <a:endParaRPr lang="en-US" sz="2000" b="1" dirty="0">
              <a:solidFill>
                <a:srgbClr val="C00000"/>
              </a:solidFill>
              <a:latin typeface="Arial Rounded MT Bold" panose="020F0704030504030204" pitchFamily="34" charset="0"/>
            </a:endParaRPr>
          </a:p>
        </p:txBody>
      </p:sp>
      <p:cxnSp>
        <p:nvCxnSpPr>
          <p:cNvPr id="12" name="Straight Connector 11"/>
          <p:cNvCxnSpPr/>
          <p:nvPr/>
        </p:nvCxnSpPr>
        <p:spPr>
          <a:xfrm>
            <a:off x="0" y="598199"/>
            <a:ext cx="9144000" cy="0"/>
          </a:xfrm>
          <a:prstGeom prst="line">
            <a:avLst/>
          </a:prstGeom>
          <a:ln w="412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0971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4221"/>
            <a:ext cx="8991600" cy="753979"/>
          </a:xfrm>
        </p:spPr>
        <p:txBody>
          <a:bodyPr>
            <a:noAutofit/>
          </a:bodyPr>
          <a:lstStyle/>
          <a:p>
            <a:pPr algn="ctr"/>
            <a:r>
              <a:rPr lang="en-US" sz="2000" b="1" dirty="0">
                <a:solidFill>
                  <a:srgbClr val="C00000"/>
                </a:solidFill>
                <a:latin typeface="Arial Rounded MT Bold" panose="020F0704030504030204" pitchFamily="34" charset="0"/>
              </a:rPr>
              <a:t>UA - AAU Doctoral Exit Survey Results </a:t>
            </a:r>
            <a:br>
              <a:rPr lang="en-US" sz="2000" b="1" dirty="0">
                <a:solidFill>
                  <a:srgbClr val="C00000"/>
                </a:solidFill>
                <a:latin typeface="Arial Rounded MT Bold" panose="020F0704030504030204" pitchFamily="34" charset="0"/>
              </a:rPr>
            </a:br>
            <a:r>
              <a:rPr lang="en-US" sz="2000" b="1" dirty="0">
                <a:solidFill>
                  <a:srgbClr val="C00000"/>
                </a:solidFill>
                <a:latin typeface="Arial Rounded MT Bold" panose="020F0704030504030204" pitchFamily="34" charset="0"/>
              </a:rPr>
              <a:t>Methodological Considerations/Technical Notes </a:t>
            </a:r>
            <a:br>
              <a:rPr lang="en-US" sz="2000" b="1" dirty="0">
                <a:solidFill>
                  <a:srgbClr val="C00000"/>
                </a:solidFill>
                <a:latin typeface="Arial Rounded MT Bold" panose="020F0704030504030204" pitchFamily="34" charset="0"/>
              </a:rPr>
            </a:br>
            <a:endParaRPr lang="en-US" sz="2000" b="1" dirty="0">
              <a:solidFill>
                <a:srgbClr val="C00000"/>
              </a:solidFill>
              <a:latin typeface="Arial Rounded MT Bold" panose="020F0704030504030204" pitchFamily="34" charset="0"/>
            </a:endParaRPr>
          </a:p>
        </p:txBody>
      </p:sp>
      <p:cxnSp>
        <p:nvCxnSpPr>
          <p:cNvPr id="12" name="Straight Connector 11"/>
          <p:cNvCxnSpPr/>
          <p:nvPr/>
        </p:nvCxnSpPr>
        <p:spPr>
          <a:xfrm>
            <a:off x="0" y="598199"/>
            <a:ext cx="9144000" cy="0"/>
          </a:xfrm>
          <a:prstGeom prst="line">
            <a:avLst/>
          </a:prstGeom>
          <a:ln w="412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7187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4221"/>
            <a:ext cx="8991600" cy="753979"/>
          </a:xfrm>
        </p:spPr>
        <p:txBody>
          <a:bodyPr>
            <a:noAutofit/>
          </a:bodyPr>
          <a:lstStyle/>
          <a:p>
            <a:pPr algn="ctr"/>
            <a:r>
              <a:rPr lang="en-US" sz="2000" b="1" dirty="0">
                <a:solidFill>
                  <a:srgbClr val="C00000"/>
                </a:solidFill>
                <a:latin typeface="Arial Rounded MT Bold" panose="020F0704030504030204" pitchFamily="34" charset="0"/>
              </a:rPr>
              <a:t>AAU Doctoral Exit Survey Results </a:t>
            </a:r>
            <a:br>
              <a:rPr lang="en-US" sz="2000" b="1" dirty="0">
                <a:solidFill>
                  <a:srgbClr val="C00000"/>
                </a:solidFill>
                <a:latin typeface="Arial Rounded MT Bold" panose="020F0704030504030204" pitchFamily="34" charset="0"/>
              </a:rPr>
            </a:br>
            <a:r>
              <a:rPr lang="en-US" sz="2000" b="1" dirty="0">
                <a:solidFill>
                  <a:srgbClr val="C00000"/>
                </a:solidFill>
                <a:latin typeface="Arial Rounded MT Bold" panose="020F0704030504030204" pitchFamily="34" charset="0"/>
              </a:rPr>
              <a:t>Methodological Considerations/Technical Notes</a:t>
            </a:r>
            <a:br>
              <a:rPr lang="en-US" sz="2000" b="1" dirty="0">
                <a:solidFill>
                  <a:srgbClr val="C00000"/>
                </a:solidFill>
                <a:latin typeface="Arial Rounded MT Bold" panose="020F0704030504030204" pitchFamily="34" charset="0"/>
              </a:rPr>
            </a:br>
            <a:endParaRPr lang="en-US" sz="2000" b="1" dirty="0">
              <a:solidFill>
                <a:srgbClr val="C00000"/>
              </a:solidFill>
              <a:latin typeface="Arial Rounded MT Bold" panose="020F0704030504030204" pitchFamily="34" charset="0"/>
            </a:endParaRPr>
          </a:p>
        </p:txBody>
      </p:sp>
      <p:cxnSp>
        <p:nvCxnSpPr>
          <p:cNvPr id="12" name="Straight Connector 11"/>
          <p:cNvCxnSpPr/>
          <p:nvPr/>
        </p:nvCxnSpPr>
        <p:spPr>
          <a:xfrm>
            <a:off x="0" y="598199"/>
            <a:ext cx="9144000" cy="0"/>
          </a:xfrm>
          <a:prstGeom prst="line">
            <a:avLst/>
          </a:prstGeom>
          <a:ln w="412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7770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900" kern="1200">
                <a:solidFill>
                  <a:schemeClr val="tx1">
                    <a:tint val="75000"/>
                  </a:schemeClr>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58D12F09-0CA7-3A40-8BFF-4BA1978EEE83}" type="slidenum">
              <a:rPr lang="en-US" smtClean="0"/>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900" b="0" i="0" u="none" strike="noStrike" kern="1200" cap="none" spc="0" normalizeH="0" baseline="0" noProof="0">
              <a:ln>
                <a:noFill/>
              </a:ln>
              <a:solidFill>
                <a:prstClr val="black">
                  <a:tint val="75000"/>
                </a:prstClr>
              </a:solidFill>
              <a:effectLst/>
              <a:uLnTx/>
              <a:uFillTx/>
              <a:latin typeface="Times" charset="0"/>
            </a:endParaRPr>
          </a:p>
        </p:txBody>
      </p:sp>
      <p:cxnSp>
        <p:nvCxnSpPr>
          <p:cNvPr id="14" name="Straight Connector 13"/>
          <p:cNvCxnSpPr/>
          <p:nvPr/>
        </p:nvCxnSpPr>
        <p:spPr>
          <a:xfrm>
            <a:off x="0" y="609600"/>
            <a:ext cx="9144000" cy="0"/>
          </a:xfrm>
          <a:prstGeom prst="line">
            <a:avLst/>
          </a:prstGeom>
          <a:ln w="25400">
            <a:solidFill>
              <a:schemeClr val="accent1">
                <a:lumMod val="50000"/>
              </a:schemeClr>
            </a:solidFill>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3D66351F-F00F-4EF4-BDB3-80B63BFF0848}"/>
              </a:ext>
            </a:extLst>
          </p:cNvPr>
          <p:cNvSpPr txBox="1"/>
          <p:nvPr/>
        </p:nvSpPr>
        <p:spPr>
          <a:xfrm>
            <a:off x="0" y="0"/>
            <a:ext cx="9046029" cy="677108"/>
          </a:xfrm>
          <a:prstGeom prst="rect">
            <a:avLst/>
          </a:prstGeom>
          <a:noFill/>
        </p:spPr>
        <p:txBody>
          <a:bodyPr wrap="square" rtlCol="0">
            <a:spAutoFit/>
          </a:bodyPr>
          <a:lstStyle/>
          <a:p>
            <a:pPr algn="ctr"/>
            <a:r>
              <a:rPr lang="en-US" sz="3800" dirty="0">
                <a:solidFill>
                  <a:srgbClr val="C00000"/>
                </a:solidFill>
                <a:latin typeface="Arial Rounded MT Bold" panose="020F0704030504030204" pitchFamily="34" charset="0"/>
              </a:rPr>
              <a:t>The Term ‘Under-Represented Group’</a:t>
            </a:r>
          </a:p>
        </p:txBody>
      </p:sp>
      <p:sp>
        <p:nvSpPr>
          <p:cNvPr id="9" name="TextBox 8">
            <a:extLst>
              <a:ext uri="{FF2B5EF4-FFF2-40B4-BE49-F238E27FC236}">
                <a16:creationId xmlns:a16="http://schemas.microsoft.com/office/drawing/2014/main" id="{B1179D32-7D55-4165-AFE1-7EC6822EA5B2}"/>
              </a:ext>
            </a:extLst>
          </p:cNvPr>
          <p:cNvSpPr txBox="1"/>
          <p:nvPr/>
        </p:nvSpPr>
        <p:spPr>
          <a:xfrm>
            <a:off x="1" y="786860"/>
            <a:ext cx="9143999" cy="5786199"/>
          </a:xfrm>
          <a:prstGeom prst="rect">
            <a:avLst/>
          </a:prstGeom>
          <a:noFill/>
        </p:spPr>
        <p:txBody>
          <a:bodyPr wrap="square" rtlCol="0">
            <a:spAutoFit/>
          </a:bodyPr>
          <a:lstStyle/>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In this presentation and analysis, the term ‘Under-Represented Group’ pertains to those student respondents who have self-identified as ‘</a:t>
            </a:r>
            <a:r>
              <a:rPr lang="en-US" sz="185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American Indian or Alaska Native,’ ‘Black or African American,’ ‘Hispanic or Latino,’ and ‘Native Hawaiian or Other Pacific Islander</a:t>
            </a:r>
            <a:r>
              <a:rPr lang="en-US" sz="1850" b="1" dirty="0">
                <a:solidFill>
                  <a:srgbClr val="C00000"/>
                </a:solidFill>
                <a:latin typeface="Arial" panose="020B0604020202020204" pitchFamily="34" charset="0"/>
                <a:ea typeface="Calibri" panose="020F0502020204030204" pitchFamily="34" charset="0"/>
                <a:cs typeface="Arial" panose="020B0604020202020204" pitchFamily="34" charset="0"/>
              </a:rPr>
              <a:t>.</a:t>
            </a:r>
            <a:r>
              <a:rPr lang="en-US" sz="1850" b="1" dirty="0">
                <a:effectLst/>
                <a:latin typeface="Arial" panose="020B0604020202020204" pitchFamily="34" charset="0"/>
                <a:ea typeface="Calibri" panose="020F0502020204030204" pitchFamily="34" charset="0"/>
                <a:cs typeface="Arial" panose="020B0604020202020204" pitchFamily="34" charset="0"/>
              </a:rPr>
              <a:t>’ </a:t>
            </a:r>
            <a:r>
              <a:rPr lang="en-US" sz="1850" b="1" dirty="0">
                <a:latin typeface="Arial" panose="020B0604020202020204" pitchFamily="34" charset="0"/>
                <a:cs typeface="Arial" panose="020B0604020202020204" pitchFamily="34" charset="0"/>
              </a:rPr>
              <a:t>Students who identified as ‘</a:t>
            </a:r>
            <a:r>
              <a:rPr lang="en-US" sz="1850" b="1" i="1" dirty="0">
                <a:latin typeface="Arial" panose="020B0604020202020204" pitchFamily="34" charset="0"/>
                <a:cs typeface="Arial" panose="020B0604020202020204" pitchFamily="34" charset="0"/>
              </a:rPr>
              <a:t>Two or More Races</a:t>
            </a:r>
            <a:r>
              <a:rPr lang="en-US" sz="1850" b="1" dirty="0">
                <a:latin typeface="Arial" panose="020B0604020202020204" pitchFamily="34" charset="0"/>
                <a:cs typeface="Arial" panose="020B0604020202020204" pitchFamily="34" charset="0"/>
              </a:rPr>
              <a:t>’, that included at least one of the categories listed above, were also classified as “Underrepresented</a:t>
            </a:r>
            <a:r>
              <a:rPr lang="en-US" sz="1850" i="1" dirty="0">
                <a:latin typeface="Arial" panose="020B0604020202020204" pitchFamily="34" charset="0"/>
                <a:cs typeface="Arial" panose="020B0604020202020204" pitchFamily="34" charset="0"/>
              </a:rPr>
              <a:t>.” </a:t>
            </a:r>
            <a:endParaRPr lang="en-US" sz="1850" dirty="0">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These students are aggregated together because their low representation in the dataset would make it difficult to draw comparisons and important conclusions that might influence future policies and programs relevant to UA’s efforts in promoting and sustaining Diversity, Equity, and Inclusion. </a:t>
            </a:r>
          </a:p>
          <a:p>
            <a:pPr>
              <a:buClr>
                <a:srgbClr val="C00000"/>
              </a:buClr>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Due to a recent change in UA’s current internal policy (which is still under formulation), we have been advised by AS&amp;IR to no longer use the term ‘Under-Represented Group’ until further resolution.</a:t>
            </a:r>
            <a:br>
              <a:rPr lang="en-US" sz="1850" dirty="0">
                <a:effectLst/>
                <a:latin typeface="Arial" panose="020B0604020202020204" pitchFamily="34" charset="0"/>
                <a:ea typeface="Calibri" panose="020F0502020204030204" pitchFamily="34" charset="0"/>
                <a:cs typeface="Arial" panose="020B0604020202020204" pitchFamily="34" charset="0"/>
              </a:rPr>
            </a:b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Since this presentation was prepared prior to this advisement, we have retained the usage of this term. As soon as a decision is made on final terminology and definitions, we will update our presentations, as appropriate.</a:t>
            </a:r>
            <a:endParaRPr lang="en-US" sz="1850" b="1" dirty="0">
              <a:solidFill>
                <a:srgbClr val="A6213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3955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Under-Represented Students</a:t>
            </a:r>
            <a:endParaRPr lang="en-US" b="1" dirty="0">
              <a:latin typeface="Arial Rounded MT Bold" panose="020F0704030504030204" pitchFamily="34" charset="0"/>
            </a:endParaRPr>
          </a:p>
        </p:txBody>
      </p:sp>
      <p:sp>
        <p:nvSpPr>
          <p:cNvPr id="2" name="Content Placeholder 1"/>
          <p:cNvSpPr>
            <a:spLocks noGrp="1"/>
          </p:cNvSpPr>
          <p:nvPr>
            <p:ph idx="1"/>
          </p:nvPr>
        </p:nvSpPr>
        <p:spPr>
          <a:xfrm>
            <a:off x="228601" y="990600"/>
            <a:ext cx="8822634" cy="4283765"/>
          </a:xfrm>
        </p:spPr>
        <p:txBody>
          <a:bodyPr>
            <a:normAutofit/>
          </a:bodyPr>
          <a:lstStyle/>
          <a:p>
            <a:pPr marL="0" indent="0" algn="ctr">
              <a:buClr>
                <a:srgbClr val="C00000"/>
              </a:buClr>
              <a:buNone/>
            </a:pPr>
            <a:r>
              <a:rPr lang="en-US" b="1" dirty="0">
                <a:latin typeface="Arial" panose="020B0604020202020204" pitchFamily="34" charset="0"/>
                <a:cs typeface="Arial" panose="020B0604020202020204" pitchFamily="34" charset="0"/>
              </a:rPr>
              <a:t>Students who are classified as “Under-Represented” in this analysis include:</a:t>
            </a: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lvl="1">
              <a:buClr>
                <a:srgbClr val="C00000"/>
              </a:buClr>
              <a:buFont typeface="Wingdings" panose="05000000000000000000" pitchFamily="2" charset="2"/>
              <a:buChar char="q"/>
            </a:pPr>
            <a:endParaRPr lang="en-US" b="1" dirty="0">
              <a:latin typeface="Arial Rounded MT Bold" panose="020F0704030504030204" pitchFamily="34" charset="0"/>
            </a:endParaRPr>
          </a:p>
          <a:p>
            <a:pPr>
              <a:buClr>
                <a:srgbClr val="C00000"/>
              </a:buClr>
              <a:buFont typeface="Wingdings" panose="05000000000000000000" pitchFamily="2" charset="2"/>
              <a:buChar char="q"/>
            </a:pPr>
            <a:endParaRPr lang="en-US" dirty="0">
              <a:latin typeface="Arial Rounded MT Bold" panose="020F0704030504030204" pitchFamily="34" charset="0"/>
            </a:endParaRPr>
          </a:p>
        </p:txBody>
      </p:sp>
      <p:sp>
        <p:nvSpPr>
          <p:cNvPr id="3" name="Rectangle: Rounded Corners 2">
            <a:extLst>
              <a:ext uri="{FF2B5EF4-FFF2-40B4-BE49-F238E27FC236}">
                <a16:creationId xmlns:a16="http://schemas.microsoft.com/office/drawing/2014/main" id="{3D2F93E3-2888-45F9-8240-0C557F3A46FE}"/>
              </a:ext>
            </a:extLst>
          </p:cNvPr>
          <p:cNvSpPr/>
          <p:nvPr/>
        </p:nvSpPr>
        <p:spPr>
          <a:xfrm>
            <a:off x="702365" y="1974574"/>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African American/Black Students</a:t>
            </a:r>
          </a:p>
        </p:txBody>
      </p:sp>
      <p:sp>
        <p:nvSpPr>
          <p:cNvPr id="6" name="Rectangle: Rounded Corners 5">
            <a:extLst>
              <a:ext uri="{FF2B5EF4-FFF2-40B4-BE49-F238E27FC236}">
                <a16:creationId xmlns:a16="http://schemas.microsoft.com/office/drawing/2014/main" id="{CFF60C0B-AB5C-4E84-8020-39CB03381DE0}"/>
              </a:ext>
            </a:extLst>
          </p:cNvPr>
          <p:cNvSpPr/>
          <p:nvPr/>
        </p:nvSpPr>
        <p:spPr>
          <a:xfrm>
            <a:off x="702365" y="2959587"/>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Hispanic/Latino Students</a:t>
            </a:r>
          </a:p>
        </p:txBody>
      </p:sp>
      <p:sp>
        <p:nvSpPr>
          <p:cNvPr id="7" name="Rectangle: Rounded Corners 6">
            <a:extLst>
              <a:ext uri="{FF2B5EF4-FFF2-40B4-BE49-F238E27FC236}">
                <a16:creationId xmlns:a16="http://schemas.microsoft.com/office/drawing/2014/main" id="{6C149BDB-5A7A-43AC-B5DF-C2ADAEC15020}"/>
              </a:ext>
            </a:extLst>
          </p:cNvPr>
          <p:cNvSpPr/>
          <p:nvPr/>
        </p:nvSpPr>
        <p:spPr>
          <a:xfrm>
            <a:off x="702365" y="3944601"/>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American Indian or Alaskan Native Students</a:t>
            </a:r>
          </a:p>
        </p:txBody>
      </p:sp>
      <p:sp>
        <p:nvSpPr>
          <p:cNvPr id="8" name="Rectangle: Rounded Corners 7">
            <a:extLst>
              <a:ext uri="{FF2B5EF4-FFF2-40B4-BE49-F238E27FC236}">
                <a16:creationId xmlns:a16="http://schemas.microsoft.com/office/drawing/2014/main" id="{B52764C2-0107-4B6C-A172-70A869216999}"/>
              </a:ext>
            </a:extLst>
          </p:cNvPr>
          <p:cNvSpPr/>
          <p:nvPr/>
        </p:nvSpPr>
        <p:spPr>
          <a:xfrm>
            <a:off x="702365" y="4929615"/>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Native Hawaiian or Pacific Islander Students</a:t>
            </a:r>
          </a:p>
        </p:txBody>
      </p:sp>
      <p:sp>
        <p:nvSpPr>
          <p:cNvPr id="4" name="TextBox 3">
            <a:extLst>
              <a:ext uri="{FF2B5EF4-FFF2-40B4-BE49-F238E27FC236}">
                <a16:creationId xmlns:a16="http://schemas.microsoft.com/office/drawing/2014/main" id="{4EB686E5-208F-47EF-B4FD-0D649C3DCFD3}"/>
              </a:ext>
            </a:extLst>
          </p:cNvPr>
          <p:cNvSpPr txBox="1"/>
          <p:nvPr/>
        </p:nvSpPr>
        <p:spPr>
          <a:xfrm>
            <a:off x="0" y="5914629"/>
            <a:ext cx="7699513" cy="830997"/>
          </a:xfrm>
          <a:prstGeom prst="rect">
            <a:avLst/>
          </a:prstGeom>
          <a:noFill/>
        </p:spPr>
        <p:txBody>
          <a:bodyPr wrap="square" lIns="91440" tIns="45720" rIns="91440" bIns="45720" rtlCol="0" anchor="t">
            <a:spAutoFit/>
          </a:bodyPr>
          <a:lstStyle/>
          <a:p>
            <a:r>
              <a:rPr lang="en-US" sz="1600" b="1" i="1" dirty="0">
                <a:latin typeface="Arial"/>
                <a:cs typeface="Arial"/>
              </a:rPr>
              <a:t>NOTE: Students who identified as two or more races, including at least one of the categories listed above, were also classified as “Underrepresented.” International students were excluded from the analysis.</a:t>
            </a:r>
            <a:endParaRPr lang="en-US" sz="16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4217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3B6B5C9-BE23-4C39-92DF-62F5C1B9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010692" y="98860"/>
            <a:ext cx="3715845" cy="544609"/>
          </a:xfrm>
        </p:spPr>
        <p:txBody>
          <a:bodyPr vert="horz" lIns="91440" tIns="45720" rIns="91440" bIns="45720" rtlCol="0" anchor="t">
            <a:normAutofit/>
          </a:bodyPr>
          <a:lstStyle/>
          <a:p>
            <a:pPr defTabSz="914400"/>
            <a:r>
              <a:rPr lang="en-US" b="1" kern="1200" dirty="0">
                <a:latin typeface="+mj-lt"/>
                <a:ea typeface="+mj-ea"/>
                <a:cs typeface="+mj-cs"/>
              </a:rPr>
              <a:t>Data Highlights</a:t>
            </a:r>
          </a:p>
        </p:txBody>
      </p:sp>
      <p:grpSp>
        <p:nvGrpSpPr>
          <p:cNvPr id="43" name="Group 42">
            <a:extLst>
              <a:ext uri="{FF2B5EF4-FFF2-40B4-BE49-F238E27FC236}">
                <a16:creationId xmlns:a16="http://schemas.microsoft.com/office/drawing/2014/main" id="{4933887F-5725-499E-8BC5-19BEFD54DB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44" name="Freeform 6">
              <a:extLst>
                <a:ext uri="{FF2B5EF4-FFF2-40B4-BE49-F238E27FC236}">
                  <a16:creationId xmlns:a16="http://schemas.microsoft.com/office/drawing/2014/main" id="{951F68D6-DC6F-411C-AC90-625926C1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45" name="Freeform 6">
              <a:extLst>
                <a:ext uri="{FF2B5EF4-FFF2-40B4-BE49-F238E27FC236}">
                  <a16:creationId xmlns:a16="http://schemas.microsoft.com/office/drawing/2014/main" id="{237141AF-5F53-4F17-BC2C-4CD50626F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grpSp>
      <p:pic>
        <p:nvPicPr>
          <p:cNvPr id="3" name="Content Placeholder 2" descr="Chart, bar chart&#10;&#10;Description automatically generated">
            <a:extLst>
              <a:ext uri="{FF2B5EF4-FFF2-40B4-BE49-F238E27FC236}">
                <a16:creationId xmlns:a16="http://schemas.microsoft.com/office/drawing/2014/main" id="{CB02BA68-40B7-E847-96DF-B446BE62BF17}"/>
              </a:ext>
            </a:extLst>
          </p:cNvPr>
          <p:cNvPicPr>
            <a:picLocks noGrp="1" noChangeAspect="1"/>
          </p:cNvPicPr>
          <p:nvPr>
            <p:ph idx="1"/>
          </p:nvPr>
        </p:nvPicPr>
        <p:blipFill>
          <a:blip r:embed="rId3"/>
          <a:stretch>
            <a:fillRect/>
          </a:stretch>
        </p:blipFill>
        <p:spPr>
          <a:xfrm>
            <a:off x="1955703" y="3656658"/>
            <a:ext cx="5596128" cy="3201342"/>
          </a:xfrm>
        </p:spPr>
      </p:pic>
      <p:pic>
        <p:nvPicPr>
          <p:cNvPr id="12" name="Content Placeholder 3" descr="Chart, bar chart&#10;&#10;Description automatically generated">
            <a:extLst>
              <a:ext uri="{FF2B5EF4-FFF2-40B4-BE49-F238E27FC236}">
                <a16:creationId xmlns:a16="http://schemas.microsoft.com/office/drawing/2014/main" id="{7FA1C355-3000-6D4A-889C-B04D26A333CA}"/>
              </a:ext>
            </a:extLst>
          </p:cNvPr>
          <p:cNvPicPr>
            <a:picLocks noChangeAspect="1"/>
          </p:cNvPicPr>
          <p:nvPr/>
        </p:nvPicPr>
        <p:blipFill>
          <a:blip r:embed="rId4"/>
          <a:stretch>
            <a:fillRect/>
          </a:stretch>
        </p:blipFill>
        <p:spPr>
          <a:xfrm>
            <a:off x="1601095" y="509357"/>
            <a:ext cx="6606177" cy="3639564"/>
          </a:xfrm>
          <a:prstGeom prst="rect">
            <a:avLst/>
          </a:prstGeom>
        </p:spPr>
      </p:pic>
    </p:spTree>
    <p:extLst>
      <p:ext uri="{BB962C8B-B14F-4D97-AF65-F5344CB8AC3E}">
        <p14:creationId xmlns:p14="http://schemas.microsoft.com/office/powerpoint/2010/main" val="2010489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29917F3-0560-4C6F-B265-458B218C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953691" y="662400"/>
            <a:ext cx="7541790" cy="1325563"/>
          </a:xfrm>
        </p:spPr>
        <p:txBody>
          <a:bodyPr vert="horz" lIns="91440" tIns="45720" rIns="91440" bIns="45720" rtlCol="0" anchor="t">
            <a:normAutofit/>
          </a:bodyPr>
          <a:lstStyle/>
          <a:p>
            <a:pPr defTabSz="914400"/>
            <a:r>
              <a:rPr lang="en-US" b="1" kern="1200" dirty="0">
                <a:latin typeface="+mj-lt"/>
                <a:ea typeface="+mj-ea"/>
                <a:cs typeface="+mj-cs"/>
              </a:rPr>
              <a:t>Data Highlights - II</a:t>
            </a:r>
          </a:p>
        </p:txBody>
      </p:sp>
      <p:grpSp>
        <p:nvGrpSpPr>
          <p:cNvPr id="21" name="Group 20">
            <a:extLst>
              <a:ext uri="{FF2B5EF4-FFF2-40B4-BE49-F238E27FC236}">
                <a16:creationId xmlns:a16="http://schemas.microsoft.com/office/drawing/2014/main" id="{AA39BAE7-7EB8-4E22-BCBB-F00F514DB7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22" name="Freeform 6">
              <a:extLst>
                <a:ext uri="{FF2B5EF4-FFF2-40B4-BE49-F238E27FC236}">
                  <a16:creationId xmlns:a16="http://schemas.microsoft.com/office/drawing/2014/main" id="{CE476A00-9FF6-4B98-9E5C-7A22D8F59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3" name="Freeform 6">
              <a:extLst>
                <a:ext uri="{FF2B5EF4-FFF2-40B4-BE49-F238E27FC236}">
                  <a16:creationId xmlns:a16="http://schemas.microsoft.com/office/drawing/2014/main" id="{8F0632CB-5E59-4727-9C88-4537512D5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3" name="Content Placeholder 2">
            <a:extLst>
              <a:ext uri="{FF2B5EF4-FFF2-40B4-BE49-F238E27FC236}">
                <a16:creationId xmlns:a16="http://schemas.microsoft.com/office/drawing/2014/main" id="{C3E08BA8-8828-244B-A56E-F33A8DCB93F8}"/>
              </a:ext>
            </a:extLst>
          </p:cNvPr>
          <p:cNvSpPr>
            <a:spLocks noGrp="1"/>
          </p:cNvSpPr>
          <p:nvPr>
            <p:ph idx="1"/>
          </p:nvPr>
        </p:nvSpPr>
        <p:spPr>
          <a:xfrm>
            <a:off x="938758" y="2286001"/>
            <a:ext cx="7566834" cy="3909599"/>
          </a:xfrm>
        </p:spPr>
        <p:txBody>
          <a:bodyPr>
            <a:normAutofit/>
          </a:bodyPr>
          <a:lstStyle/>
          <a:p>
            <a:endParaRPr lang="en-US" sz="1700">
              <a:solidFill>
                <a:schemeClr val="tx1">
                  <a:alpha val="60000"/>
                </a:schemeClr>
              </a:solidFill>
            </a:endParaRPr>
          </a:p>
        </p:txBody>
      </p:sp>
    </p:spTree>
    <p:extLst>
      <p:ext uri="{BB962C8B-B14F-4D97-AF65-F5344CB8AC3E}">
        <p14:creationId xmlns:p14="http://schemas.microsoft.com/office/powerpoint/2010/main" val="568870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Data Highlights - III</a:t>
            </a:r>
            <a:endParaRPr lang="en-US" b="1" dirty="0">
              <a:latin typeface="Arial Rounded MT Bold" panose="020F0704030504030204" pitchFamily="34" charset="0"/>
            </a:endParaRPr>
          </a:p>
        </p:txBody>
      </p:sp>
      <p:pic>
        <p:nvPicPr>
          <p:cNvPr id="4" name="Content Placeholder 3" descr="Chart, bar chart&#10;&#10;Description automatically generated">
            <a:extLst>
              <a:ext uri="{FF2B5EF4-FFF2-40B4-BE49-F238E27FC236}">
                <a16:creationId xmlns:a16="http://schemas.microsoft.com/office/drawing/2014/main" id="{053376E0-1A4B-964A-9902-5A3F270EC4FC}"/>
              </a:ext>
            </a:extLst>
          </p:cNvPr>
          <p:cNvPicPr>
            <a:picLocks noGrp="1" noChangeAspect="1"/>
          </p:cNvPicPr>
          <p:nvPr>
            <p:ph idx="1"/>
          </p:nvPr>
        </p:nvPicPr>
        <p:blipFill>
          <a:blip r:embed="rId3"/>
          <a:stretch>
            <a:fillRect/>
          </a:stretch>
        </p:blipFill>
        <p:spPr>
          <a:xfrm>
            <a:off x="0" y="1670538"/>
            <a:ext cx="9144000" cy="3516923"/>
          </a:xfrm>
        </p:spPr>
      </p:pic>
    </p:spTree>
    <p:extLst>
      <p:ext uri="{BB962C8B-B14F-4D97-AF65-F5344CB8AC3E}">
        <p14:creationId xmlns:p14="http://schemas.microsoft.com/office/powerpoint/2010/main" val="997990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dirty="0"/>
          </a:p>
          <a:p>
            <a:pPr marL="0" indent="0" algn="ctr">
              <a:buNone/>
            </a:pPr>
            <a:endParaRPr lang="en-US" dirty="0"/>
          </a:p>
          <a:p>
            <a:pPr marL="0" indent="0" algn="ctr">
              <a:buNone/>
            </a:pPr>
            <a:endParaRPr lang="en-US" sz="3600" b="1" dirty="0">
              <a:solidFill>
                <a:srgbClr val="C00000"/>
              </a:solidFill>
            </a:endParaRPr>
          </a:p>
          <a:p>
            <a:pPr marL="0" indent="0" algn="ctr">
              <a:buNone/>
            </a:pPr>
            <a:endParaRPr lang="en-US" sz="3600" b="1" dirty="0">
              <a:solidFill>
                <a:srgbClr val="C00000"/>
              </a:solidFill>
            </a:endParaRPr>
          </a:p>
          <a:p>
            <a:pPr marL="0" indent="0" algn="ctr">
              <a:buNone/>
            </a:pPr>
            <a:r>
              <a:rPr lang="en-US" sz="3600" b="1" dirty="0">
                <a:solidFill>
                  <a:srgbClr val="002060"/>
                </a:solidFill>
                <a:latin typeface="Arial Rounded MT Bold" panose="020F0704030504030204" pitchFamily="34" charset="0"/>
              </a:rPr>
              <a:t>Faculty Interactions</a:t>
            </a:r>
          </a:p>
        </p:txBody>
      </p:sp>
    </p:spTree>
    <p:extLst>
      <p:ext uri="{BB962C8B-B14F-4D97-AF65-F5344CB8AC3E}">
        <p14:creationId xmlns:p14="http://schemas.microsoft.com/office/powerpoint/2010/main" val="554831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44711"/>
            <a:ext cx="8654362" cy="810462"/>
          </a:xfrm>
        </p:spPr>
        <p:txBody>
          <a:bodyPr>
            <a:normAutofit/>
          </a:bodyPr>
          <a:lstStyle/>
          <a:p>
            <a:pPr algn="ctr"/>
            <a:r>
              <a:rPr lang="en-US" b="1" dirty="0">
                <a:solidFill>
                  <a:srgbClr val="C00000"/>
                </a:solidFill>
                <a:latin typeface="Arial Rounded MT Bold" panose="020F0704030504030204" pitchFamily="34" charset="0"/>
              </a:rPr>
              <a:t>Faculty Interactions</a:t>
            </a:r>
            <a:endParaRPr lang="en-US" b="1" dirty="0">
              <a:latin typeface="Arial Rounded MT Bold" panose="020F0704030504030204" pitchFamily="34" charset="0"/>
            </a:endParaRPr>
          </a:p>
        </p:txBody>
      </p:sp>
      <p:sp>
        <p:nvSpPr>
          <p:cNvPr id="8" name="TextBox 7">
            <a:extLst>
              <a:ext uri="{FF2B5EF4-FFF2-40B4-BE49-F238E27FC236}">
                <a16:creationId xmlns:a16="http://schemas.microsoft.com/office/drawing/2014/main" id="{42ABFDFB-3148-4717-90CE-7E9660075CF8}"/>
              </a:ext>
            </a:extLst>
          </p:cNvPr>
          <p:cNvSpPr txBox="1"/>
          <p:nvPr/>
        </p:nvSpPr>
        <p:spPr>
          <a:xfrm>
            <a:off x="143257" y="965797"/>
            <a:ext cx="8654362" cy="338554"/>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In comparison to their non-URG counterparts:</a:t>
            </a:r>
          </a:p>
        </p:txBody>
      </p:sp>
      <p:pic>
        <p:nvPicPr>
          <p:cNvPr id="4" name="Picture 3" descr="Chart, bar chart&#10;&#10;Description automatically generated">
            <a:extLst>
              <a:ext uri="{FF2B5EF4-FFF2-40B4-BE49-F238E27FC236}">
                <a16:creationId xmlns:a16="http://schemas.microsoft.com/office/drawing/2014/main" id="{7529B2E6-02ED-DD4A-A574-EF6DE9C76F5D}"/>
              </a:ext>
            </a:extLst>
          </p:cNvPr>
          <p:cNvPicPr>
            <a:picLocks noChangeAspect="1"/>
          </p:cNvPicPr>
          <p:nvPr/>
        </p:nvPicPr>
        <p:blipFill>
          <a:blip r:embed="rId3"/>
          <a:stretch>
            <a:fillRect/>
          </a:stretch>
        </p:blipFill>
        <p:spPr>
          <a:xfrm>
            <a:off x="0" y="525813"/>
            <a:ext cx="9000743" cy="3276083"/>
          </a:xfrm>
          <a:prstGeom prst="rect">
            <a:avLst/>
          </a:prstGeom>
        </p:spPr>
      </p:pic>
      <p:pic>
        <p:nvPicPr>
          <p:cNvPr id="10" name="Picture 9" descr="Chart, bar chart&#10;&#10;Description automatically generated">
            <a:extLst>
              <a:ext uri="{FF2B5EF4-FFF2-40B4-BE49-F238E27FC236}">
                <a16:creationId xmlns:a16="http://schemas.microsoft.com/office/drawing/2014/main" id="{6759FE45-504D-C140-91CB-2A17AA786167}"/>
              </a:ext>
            </a:extLst>
          </p:cNvPr>
          <p:cNvPicPr>
            <a:picLocks noChangeAspect="1"/>
          </p:cNvPicPr>
          <p:nvPr/>
        </p:nvPicPr>
        <p:blipFill>
          <a:blip r:embed="rId4"/>
          <a:stretch>
            <a:fillRect/>
          </a:stretch>
        </p:blipFill>
        <p:spPr>
          <a:xfrm>
            <a:off x="50781" y="3801896"/>
            <a:ext cx="8848400" cy="3056104"/>
          </a:xfrm>
          <a:prstGeom prst="rect">
            <a:avLst/>
          </a:prstGeom>
        </p:spPr>
      </p:pic>
    </p:spTree>
    <p:extLst>
      <p:ext uri="{BB962C8B-B14F-4D97-AF65-F5344CB8AC3E}">
        <p14:creationId xmlns:p14="http://schemas.microsoft.com/office/powerpoint/2010/main" val="1869757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Presentatio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Blank Presentation">
      <a:majorFont>
        <a:latin typeface="Arial"/>
        <a:ea typeface="Osaka"/>
        <a:cs typeface="Osaka"/>
      </a:majorFont>
      <a:minorFont>
        <a:latin typeface="Arial"/>
        <a:ea typeface="Osaka"/>
        <a:cs typeface="Osak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C450C49EFBD50478D0B12573A450E79" ma:contentTypeVersion="13" ma:contentTypeDescription="Create a new document." ma:contentTypeScope="" ma:versionID="27466450db94eda71265df09273410fa">
  <xsd:schema xmlns:xsd="http://www.w3.org/2001/XMLSchema" xmlns:xs="http://www.w3.org/2001/XMLSchema" xmlns:p="http://schemas.microsoft.com/office/2006/metadata/properties" xmlns:ns3="1b871900-364b-4e52-a0a9-5dcc46f8ee5c" xmlns:ns4="b4edc71a-b3ae-4b98-818d-26b167c37ba9" targetNamespace="http://schemas.microsoft.com/office/2006/metadata/properties" ma:root="true" ma:fieldsID="25f089b65a46c8df17cff2a46bb476c5" ns3:_="" ns4:_="">
    <xsd:import namespace="1b871900-364b-4e52-a0a9-5dcc46f8ee5c"/>
    <xsd:import namespace="b4edc71a-b3ae-4b98-818d-26b167c37ba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871900-364b-4e52-a0a9-5dcc46f8ee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4edc71a-b3ae-4b98-818d-26b167c37ba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DE9F597-1E13-4E26-90F6-E4A6F6843CA4}">
  <ds:schemaRefs>
    <ds:schemaRef ds:uri="1b871900-364b-4e52-a0a9-5dcc46f8ee5c"/>
    <ds:schemaRef ds:uri="b4edc71a-b3ae-4b98-818d-26b167c37ba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7B7DFE5-F685-426C-8113-57C1CCF829C3}">
  <ds:schemaRefs>
    <ds:schemaRef ds:uri="http://schemas.microsoft.com/sharepoint/v3/contenttype/forms"/>
  </ds:schemaRefs>
</ds:datastoreItem>
</file>

<file path=customXml/itemProps3.xml><?xml version="1.0" encoding="utf-8"?>
<ds:datastoreItem xmlns:ds="http://schemas.openxmlformats.org/officeDocument/2006/customXml" ds:itemID="{BC2C0038-9495-4DAA-9ADE-14431CE82637}">
  <ds:schemaRefs>
    <ds:schemaRef ds:uri="http://schemas.microsoft.com/office/2006/metadata/properties"/>
    <ds:schemaRef ds:uri="http://purl.org/dc/dcmitype/"/>
    <ds:schemaRef ds:uri="http://www.w3.org/XML/1998/namespace"/>
    <ds:schemaRef ds:uri="b4edc71a-b3ae-4b98-818d-26b167c37ba9"/>
    <ds:schemaRef ds:uri="http://purl.org/dc/terms/"/>
    <ds:schemaRef ds:uri="http://schemas.microsoft.com/office/2006/documentManagement/types"/>
    <ds:schemaRef ds:uri="1b871900-364b-4e52-a0a9-5dcc46f8ee5c"/>
    <ds:schemaRef ds:uri="http://purl.org/dc/elements/1.1/"/>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75</TotalTime>
  <Words>768</Words>
  <Application>Microsoft Macintosh PowerPoint</Application>
  <PresentationFormat>On-screen Show (4:3)</PresentationFormat>
  <Paragraphs>108</Paragraphs>
  <Slides>23</Slides>
  <Notes>23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23</vt:i4>
      </vt:variant>
    </vt:vector>
  </HeadingPairs>
  <TitlesOfParts>
    <vt:vector size="31" baseType="lpstr">
      <vt:lpstr>Arial</vt:lpstr>
      <vt:lpstr>Arial Rounded MT Bold</vt:lpstr>
      <vt:lpstr>Calibri</vt:lpstr>
      <vt:lpstr>Calibri Light</vt:lpstr>
      <vt:lpstr>Times</vt:lpstr>
      <vt:lpstr>Wingdings</vt:lpstr>
      <vt:lpstr>Office Theme</vt:lpstr>
      <vt:lpstr>Blank Presentation</vt:lpstr>
      <vt:lpstr>BOSTON UNIVERSITY Senior Research Assistant and Programmer Search   February 2022 </vt:lpstr>
      <vt:lpstr>AAU Doctoral Exit Survey – DEI Analysis</vt:lpstr>
      <vt:lpstr>PowerPoint Presentation</vt:lpstr>
      <vt:lpstr>Under-Represented Students</vt:lpstr>
      <vt:lpstr>Data Highlights</vt:lpstr>
      <vt:lpstr>Data Highlights - II</vt:lpstr>
      <vt:lpstr>Data Highlights - III</vt:lpstr>
      <vt:lpstr>PowerPoint Presentation</vt:lpstr>
      <vt:lpstr>Faculty Interactions</vt:lpstr>
      <vt:lpstr>Faculty Interactions</vt:lpstr>
      <vt:lpstr>Faculty Interactions</vt:lpstr>
      <vt:lpstr>Social Experiences</vt:lpstr>
      <vt:lpstr>PowerPoint Presentation</vt:lpstr>
      <vt:lpstr>Overall satisfaction</vt:lpstr>
      <vt:lpstr>Overall Satisfaction</vt:lpstr>
      <vt:lpstr>Overall Satisfaction</vt:lpstr>
      <vt:lpstr>PowerPoint Presentation</vt:lpstr>
      <vt:lpstr>Faculty Mentoring and Advising</vt:lpstr>
      <vt:lpstr>Faculty Mentoring and Advising</vt:lpstr>
      <vt:lpstr>Conclusion</vt:lpstr>
      <vt:lpstr>UA - AAU Doctoral Exit Survey Results  Methodological Considerations/Technical Notes  </vt:lpstr>
      <vt:lpstr>UA - AAU Doctoral Exit Survey Results  Methodological Considerations/Technical Notes  </vt:lpstr>
      <vt:lpstr>AAU Doctoral Exit Survey Results  Methodological Considerations/Technical Notes </vt:lpstr>
    </vt:vector>
  </TitlesOfParts>
  <Company>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Eyer stephanie</cp:lastModifiedBy>
  <cp:revision>17</cp:revision>
  <cp:lastPrinted>2021-08-05T11:47:06Z</cp:lastPrinted>
  <dcterms:created xsi:type="dcterms:W3CDTF">2008-01-28T19:49:47Z</dcterms:created>
  <dcterms:modified xsi:type="dcterms:W3CDTF">2022-03-02T00:51:22Z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0x0101004C450C49EFBD50478D0B12573A450E79</vt:lpwstr>
  </property>
</Properties>
</file>

<file path=docProps/thumbnail.jpeg>
</file>